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76" r:id="rId3"/>
    <p:sldMasterId id="2147483688" r:id="rId4"/>
    <p:sldMasterId id="2147483700" r:id="rId5"/>
    <p:sldMasterId id="2147483712" r:id="rId6"/>
  </p:sldMasterIdLst>
  <p:notesMasterIdLst>
    <p:notesMasterId r:id="rId30"/>
  </p:notesMasterIdLst>
  <p:sldIdLst>
    <p:sldId id="2639" r:id="rId7"/>
    <p:sldId id="274" r:id="rId8"/>
    <p:sldId id="455" r:id="rId9"/>
    <p:sldId id="267" r:id="rId10"/>
    <p:sldId id="456" r:id="rId11"/>
    <p:sldId id="457" r:id="rId12"/>
    <p:sldId id="461" r:id="rId13"/>
    <p:sldId id="281" r:id="rId14"/>
    <p:sldId id="2640" r:id="rId15"/>
    <p:sldId id="294" r:id="rId16"/>
    <p:sldId id="271" r:id="rId17"/>
    <p:sldId id="295" r:id="rId18"/>
    <p:sldId id="298" r:id="rId19"/>
    <p:sldId id="2634" r:id="rId20"/>
    <p:sldId id="2635" r:id="rId21"/>
    <p:sldId id="2637" r:id="rId22"/>
    <p:sldId id="2638" r:id="rId23"/>
    <p:sldId id="299" r:id="rId24"/>
    <p:sldId id="301" r:id="rId25"/>
    <p:sldId id="292" r:id="rId26"/>
    <p:sldId id="283" r:id="rId27"/>
    <p:sldId id="2641" r:id="rId28"/>
    <p:sldId id="2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3" autoAdjust="0"/>
    <p:restoredTop sz="90418" autoAdjust="0"/>
  </p:normalViewPr>
  <p:slideViewPr>
    <p:cSldViewPr snapToGrid="0">
      <p:cViewPr varScale="1">
        <p:scale>
          <a:sx n="103" d="100"/>
          <a:sy n="103" d="100"/>
        </p:scale>
        <p:origin x="71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FC7C99-98F4-4DF6-96A3-174B6A5D5CC1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0EBD4-B210-4A2B-B1B1-EC27C3E0BA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21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531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64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4363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2949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597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18360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0268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63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719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03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5239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534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422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11C8F-6705-4CF2-8A2B-0E1D4E4E8C6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312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059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679705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99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4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97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52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643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9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17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901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52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01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04586"/>
      </p:ext>
    </p:extLst>
  </p:cSld>
  <p:clrMapOvr>
    <a:masterClrMapping/>
  </p:clrMapOvr>
  <p:transition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52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61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69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98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9051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746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980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413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48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24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61484"/>
      </p:ext>
    </p:extLst>
  </p:cSld>
  <p:clrMapOvr>
    <a:masterClrMapping/>
  </p:clrMapOvr>
  <p:transition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97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2539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654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37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252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5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54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021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514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55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373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8979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947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56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43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62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35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459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563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1232258"/>
      </p:ext>
    </p:extLst>
  </p:cSld>
  <p:clrMapOvr>
    <a:masterClrMapping/>
  </p:clrMapOvr>
  <p:transition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299658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12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9019138"/>
      </p:ext>
    </p:extLst>
  </p:cSld>
  <p:clrMapOvr>
    <a:masterClrMapping/>
  </p:clrMapOvr>
  <p:transition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722197740"/>
      </p:ext>
    </p:extLst>
  </p:cSld>
  <p:clrMapOvr>
    <a:masterClrMapping/>
  </p:clrMapOvr>
  <p:transition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826746396"/>
      </p:ext>
    </p:extLst>
  </p:cSld>
  <p:clrMapOvr>
    <a:masterClrMapping/>
  </p:clrMapOvr>
  <p:transition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0394644"/>
      </p:ext>
    </p:extLst>
  </p:cSld>
  <p:clrMapOvr>
    <a:masterClrMapping/>
  </p:clrMapOvr>
  <p:transition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8066942"/>
      </p:ext>
    </p:extLst>
  </p:cSld>
  <p:clrMapOvr>
    <a:masterClrMapping/>
  </p:clrMapOvr>
  <p:transition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3290523"/>
      </p:ext>
    </p:extLst>
  </p:cSld>
  <p:clrMapOvr>
    <a:masterClrMapping/>
  </p:clrMapOvr>
  <p:transition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2760437"/>
      </p:ext>
    </p:extLst>
  </p:cSld>
  <p:clrMapOvr>
    <a:masterClrMapping/>
  </p:clrMapOvr>
  <p:transition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6944519"/>
      </p:ext>
    </p:extLst>
  </p:cSld>
  <p:clrMapOvr>
    <a:masterClrMapping/>
  </p:clrMapOvr>
  <p:transition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878598"/>
      </p:ext>
    </p:extLst>
  </p:cSld>
  <p:clrMapOvr>
    <a:masterClrMapping/>
  </p:clrMapOvr>
  <p:transition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8774526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607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1777914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3182833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4271450"/>
      </p:ext>
    </p:extLst>
  </p:cSld>
  <p:clrMapOvr>
    <a:masterClrMapping/>
  </p:clrMapOvr>
  <p:transition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9822557"/>
      </p:ext>
    </p:extLst>
  </p:cSld>
  <p:clrMapOvr>
    <a:masterClrMapping/>
  </p:clrMapOvr>
  <p:transition>
    <p:rand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057202130"/>
      </p:ext>
    </p:extLst>
  </p:cSld>
  <p:clrMapOvr>
    <a:masterClrMapping/>
  </p:clrMapOvr>
  <p:transition>
    <p:rand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9509834"/>
      </p:ext>
    </p:extLst>
  </p:cSld>
  <p:clrMapOvr>
    <a:masterClrMapping/>
  </p:clrMapOvr>
  <p:transition>
    <p:rand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826833"/>
      </p:ext>
    </p:extLst>
  </p:cSld>
  <p:clrMapOvr>
    <a:masterClrMapping/>
  </p:clrMapOvr>
  <p:transition>
    <p:rand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1495424"/>
      </p:ext>
    </p:extLst>
  </p:cSld>
  <p:clrMapOvr>
    <a:masterClrMapping/>
  </p:clrMapOvr>
  <p:transition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9872581"/>
      </p:ext>
    </p:extLst>
  </p:cSld>
  <p:clrMapOvr>
    <a:masterClrMapping/>
  </p:clrMapOvr>
  <p:transition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8954103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307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17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jpg"/><Relationship Id="rId4" Type="http://schemas.openxmlformats.org/officeDocument/2006/relationships/theme" Target="../theme/them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5.jp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image" Target="../media/image16.png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42F2F51-E286-49CE-958F-F26B154094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D67364-723C-4248-AE45-7C9B96E564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176843"/>
            <a:ext cx="12192000" cy="16859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1F69E23-8114-4AD0-B7C2-E9745AEDBB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7613CE9-B1AA-4F20-835F-5578B981788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314" y="283304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08671F-D578-4FF7-AF17-3327F5A6193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281" y="462533"/>
            <a:ext cx="2241550" cy="76820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FFC1BEB-BEBA-4899-8A6F-0CEB430AD26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8900" y="274490"/>
            <a:ext cx="1472684" cy="504291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D69ABF5-8478-43EA-9A73-5316647768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725" y="751131"/>
            <a:ext cx="1748555" cy="599246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74E7C5D-EC80-4C98-B969-97B717249339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1619" y="602233"/>
            <a:ext cx="1613130" cy="5178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F097F3-4A72-45D6-965B-0E6849FF5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5184463"/>
            <a:ext cx="4372984" cy="167353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68DABC4-52F6-47F2-86AA-A56AB16624E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284" y="4314628"/>
            <a:ext cx="977496" cy="19637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931B25D-B5BB-406C-840D-58801D4C49F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269" y="4384037"/>
            <a:ext cx="796869" cy="160085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47A8043-E4F2-479A-B7F4-241C53DDDA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7DF8451-6DDA-41F5-85E9-5FBAB921A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2F15326-E182-40DC-96D7-5A10DD47F87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44BFA78-8616-4013-8E3B-E42128CF7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9317606" y="5346916"/>
            <a:ext cx="2874393" cy="151108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2697F3F-AB0D-4B36-90AC-455236F20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Picture 19" descr="A picture containing shape&#10;&#10;Description automatically generated">
            <a:extLst>
              <a:ext uri="{FF2B5EF4-FFF2-40B4-BE49-F238E27FC236}">
                <a16:creationId xmlns:a16="http://schemas.microsoft.com/office/drawing/2014/main" id="{069A0E2F-F992-44B3-BD42-E61B934C6B3D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71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E469F19-E98E-40AD-A8CE-E1E7D96CA8B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33E431D4-CB23-4FD0-841E-EB01A4A5104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05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>
            <a:extLst>
              <a:ext uri="{FF2B5EF4-FFF2-40B4-BE49-F238E27FC236}">
                <a16:creationId xmlns:a16="http://schemas.microsoft.com/office/drawing/2014/main" id="{742DBAC9-7B37-4119-A56F-DBCE3C0C3E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AA05DADB-B50B-40C5-BE2F-D8102560C32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0" y="20955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7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8F8CD68-065C-42D9-BEC7-780EAFB000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26/01/2023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413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6F798-E4B2-4A0E-885F-0DF0BB3F89BA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9" y="39732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4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  <p:sldLayoutId id="2147483733" r:id="rId21"/>
    <p:sldLayoutId id="2147483734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6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gif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image" Target="../media/image17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35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43.png"/><Relationship Id="rId5" Type="http://schemas.openxmlformats.org/officeDocument/2006/relationships/image" Target="../media/image38.jpg"/><Relationship Id="rId10" Type="http://schemas.openxmlformats.org/officeDocument/2006/relationships/image" Target="../media/image42.png"/><Relationship Id="rId4" Type="http://schemas.openxmlformats.org/officeDocument/2006/relationships/audio" Target="../media/audio5.wav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5" Type="http://schemas.openxmlformats.org/officeDocument/2006/relationships/image" Target="../media/image22.png"/><Relationship Id="rId23" Type="http://schemas.openxmlformats.org/officeDocument/2006/relationships/image" Target="../media/image45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.png"/><Relationship Id="rId14" Type="http://schemas.openxmlformats.org/officeDocument/2006/relationships/image" Target="../media/image21.png"/><Relationship Id="rId22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21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19.png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5CF0A9E-0921-A1A6-B637-63C8EBA495FF}"/>
              </a:ext>
            </a:extLst>
          </p:cNvPr>
          <p:cNvSpPr txBox="1"/>
          <p:nvPr/>
        </p:nvSpPr>
        <p:spPr>
          <a:xfrm>
            <a:off x="152717" y="445716"/>
            <a:ext cx="11886565" cy="459302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6000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b="1" dirty="0" err="1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chemeClr val="accent1">
                  <a:lumMod val="50000"/>
                </a:schemeClr>
              </a:solidFill>
              <a:highlight>
                <a:srgbClr val="FFFF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51032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9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269771-FDE0-4C90-A180-3024D4BE431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365361" y="1711055"/>
            <a:ext cx="7206097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94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pic>
        <p:nvPicPr>
          <p:cNvPr id="6" name="Picture 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19193372-67EA-4912-87F3-3A9F9866C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21" y="1417338"/>
            <a:ext cx="3640220" cy="2346588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43C1FE7A-56E0-408E-9704-4E695E042D17}"/>
              </a:ext>
            </a:extLst>
          </p:cNvPr>
          <p:cNvSpPr/>
          <p:nvPr/>
        </p:nvSpPr>
        <p:spPr>
          <a:xfrm>
            <a:off x="988827" y="159487"/>
            <a:ext cx="3179135" cy="1456661"/>
          </a:xfrm>
          <a:prstGeom prst="wedgeRoundRectCallout">
            <a:avLst>
              <a:gd name="adj1" fmla="val 59921"/>
              <a:gd name="adj2" fmla="val 2946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Phan-xi-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păng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3 143m.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91C4ABB3-49EB-4638-B14D-2D881ED49E77}"/>
              </a:ext>
            </a:extLst>
          </p:cNvPr>
          <p:cNvSpPr/>
          <p:nvPr/>
        </p:nvSpPr>
        <p:spPr>
          <a:xfrm>
            <a:off x="4912241" y="116958"/>
            <a:ext cx="2775099" cy="1180213"/>
          </a:xfrm>
          <a:prstGeom prst="wedgeRoundRectCallout">
            <a:avLst>
              <a:gd name="adj1" fmla="val -27704"/>
              <a:gd name="adj2" fmla="val 5939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tớ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Chư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Yang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Lăk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1 634 m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7F7A57DE-5030-46BA-B86F-513C36BF3F0D}"/>
              </a:ext>
            </a:extLst>
          </p:cNvPr>
          <p:cNvSpPr/>
          <p:nvPr/>
        </p:nvSpPr>
        <p:spPr>
          <a:xfrm>
            <a:off x="7910623" y="446567"/>
            <a:ext cx="3211033" cy="1180213"/>
          </a:xfrm>
          <a:prstGeom prst="wedgeRoundRectCallout">
            <a:avLst>
              <a:gd name="adj1" fmla="val -68317"/>
              <a:gd name="adj2" fmla="val 4678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BEA2012-FDDD-491B-9DF8-B4623476F36F}"/>
              </a:ext>
            </a:extLst>
          </p:cNvPr>
          <p:cNvSpPr/>
          <p:nvPr/>
        </p:nvSpPr>
        <p:spPr>
          <a:xfrm>
            <a:off x="256127" y="2517671"/>
            <a:ext cx="3347800" cy="77216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EF39D85-1261-4736-AFFC-6D0EFBF60F36}"/>
              </a:ext>
            </a:extLst>
          </p:cNvPr>
          <p:cNvSpPr txBox="1"/>
          <p:nvPr/>
        </p:nvSpPr>
        <p:spPr>
          <a:xfrm>
            <a:off x="995680" y="3606800"/>
            <a:ext cx="2600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3 143</a:t>
            </a:r>
          </a:p>
          <a:p>
            <a:r>
              <a:rPr lang="en-US" sz="3200" dirty="0">
                <a:solidFill>
                  <a:srgbClr val="002060"/>
                </a:solidFill>
              </a:rPr>
              <a:t>1 634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7BC946B-319F-4392-AD6C-7E8B38C20C40}"/>
              </a:ext>
            </a:extLst>
          </p:cNvPr>
          <p:cNvCxnSpPr>
            <a:cxnSpLocks/>
          </p:cNvCxnSpPr>
          <p:nvPr/>
        </p:nvCxnSpPr>
        <p:spPr>
          <a:xfrm>
            <a:off x="995680" y="4710021"/>
            <a:ext cx="112776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E6BB7-383F-4678-9147-3E83A818E7B6}"/>
              </a:ext>
            </a:extLst>
          </p:cNvPr>
          <p:cNvSpPr txBox="1"/>
          <p:nvPr/>
        </p:nvSpPr>
        <p:spPr>
          <a:xfrm>
            <a:off x="698058" y="3946312"/>
            <a:ext cx="447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15636F-A873-458E-B9EF-C76E57321D7D}"/>
              </a:ext>
            </a:extLst>
          </p:cNvPr>
          <p:cNvSpPr txBox="1"/>
          <p:nvPr/>
        </p:nvSpPr>
        <p:spPr>
          <a:xfrm>
            <a:off x="2775699" y="3727614"/>
            <a:ext cx="9132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9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D684F8-9935-4BA4-898B-B55F8AF3D87B}"/>
              </a:ext>
            </a:extLst>
          </p:cNvPr>
          <p:cNvSpPr txBox="1"/>
          <p:nvPr/>
        </p:nvSpPr>
        <p:spPr>
          <a:xfrm>
            <a:off x="1813482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9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AD5A7C-36F6-4C30-8A18-7F8C878700B4}"/>
              </a:ext>
            </a:extLst>
          </p:cNvPr>
          <p:cNvSpPr txBox="1"/>
          <p:nvPr/>
        </p:nvSpPr>
        <p:spPr>
          <a:xfrm>
            <a:off x="2775700" y="4238699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4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3;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0.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5D8401-CC60-4801-9EA7-55AB7C914549}"/>
              </a:ext>
            </a:extLst>
          </p:cNvPr>
          <p:cNvSpPr txBox="1"/>
          <p:nvPr/>
        </p:nvSpPr>
        <p:spPr>
          <a:xfrm>
            <a:off x="155956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044993-37F5-4F0C-877F-5C8450F46896}"/>
              </a:ext>
            </a:extLst>
          </p:cNvPr>
          <p:cNvSpPr txBox="1"/>
          <p:nvPr/>
        </p:nvSpPr>
        <p:spPr>
          <a:xfrm>
            <a:off x="2755380" y="4789787"/>
            <a:ext cx="9436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không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được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lấy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6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5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nhớ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88BE848-D36B-4849-89EF-F70397448E10}"/>
              </a:ext>
            </a:extLst>
          </p:cNvPr>
          <p:cNvSpPr txBox="1"/>
          <p:nvPr/>
        </p:nvSpPr>
        <p:spPr>
          <a:xfrm>
            <a:off x="1330804" y="4781970"/>
            <a:ext cx="3172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E3B325-E9D8-4C34-BE59-21A15731FCC6}"/>
              </a:ext>
            </a:extLst>
          </p:cNvPr>
          <p:cNvSpPr txBox="1"/>
          <p:nvPr/>
        </p:nvSpPr>
        <p:spPr>
          <a:xfrm>
            <a:off x="2755380" y="5378050"/>
            <a:ext cx="7932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3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2; 2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trừ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bằng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1, </a:t>
            </a:r>
            <a:r>
              <a:rPr lang="en-US" sz="2800" dirty="0" err="1">
                <a:solidFill>
                  <a:schemeClr val="tx1">
                    <a:lumMod val="10000"/>
                  </a:schemeClr>
                </a:solidFill>
              </a:rPr>
              <a:t>viết</a:t>
            </a:r>
            <a:r>
              <a:rPr lang="en-US" sz="2800" dirty="0">
                <a:solidFill>
                  <a:schemeClr val="tx1">
                    <a:lumMod val="10000"/>
                  </a:schemeClr>
                </a:solidFill>
              </a:rPr>
              <a:t> 1.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FBD956-0B71-4F59-A128-8154DB436899}"/>
              </a:ext>
            </a:extLst>
          </p:cNvPr>
          <p:cNvSpPr txBox="1"/>
          <p:nvPr/>
        </p:nvSpPr>
        <p:spPr>
          <a:xfrm>
            <a:off x="998740" y="4778585"/>
            <a:ext cx="482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3B99A10-6766-4E44-B1F0-23CC27868957}"/>
              </a:ext>
            </a:extLst>
          </p:cNvPr>
          <p:cNvSpPr/>
          <p:nvPr/>
        </p:nvSpPr>
        <p:spPr>
          <a:xfrm>
            <a:off x="4201080" y="6065519"/>
            <a:ext cx="4638120" cy="62619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3 143 -  1 634 = 1 509</a:t>
            </a:r>
          </a:p>
        </p:txBody>
      </p:sp>
    </p:spTree>
    <p:extLst>
      <p:ext uri="{BB962C8B-B14F-4D97-AF65-F5344CB8AC3E}">
        <p14:creationId xmlns:p14="http://schemas.microsoft.com/office/powerpoint/2010/main" val="254900440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  <p:bldP spid="21" grpId="0" animBg="1"/>
      <p:bldP spid="22" grpId="0" animBg="1"/>
      <p:bldP spid="23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37145D-C486-4EBA-AB39-0E96A9BE992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92685" y="1452131"/>
            <a:ext cx="946181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9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2494BC0-8426-4387-9770-101F5A78028A}"/>
              </a:ext>
            </a:extLst>
          </p:cNvPr>
          <p:cNvGrpSpPr/>
          <p:nvPr/>
        </p:nvGrpSpPr>
        <p:grpSpPr>
          <a:xfrm>
            <a:off x="605453" y="318845"/>
            <a:ext cx="2095899" cy="903394"/>
            <a:chOff x="822" y="275"/>
            <a:chExt cx="2043" cy="1067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E0D6E04-C4E5-43CE-928B-2A17FF9654EF}"/>
                </a:ext>
              </a:extLst>
            </p:cNvPr>
            <p:cNvSpPr txBox="1"/>
            <p:nvPr/>
          </p:nvSpPr>
          <p:spPr>
            <a:xfrm>
              <a:off x="1848" y="385"/>
              <a:ext cx="1017" cy="869"/>
            </a:xfrm>
            <a:prstGeom prst="rect">
              <a:avLst/>
            </a:prstGeom>
            <a:solidFill>
              <a:srgbClr val="F9A9CF"/>
            </a:solidFill>
          </p:spPr>
          <p:txBody>
            <a:bodyPr wrap="square" rtlCol="0">
              <a:spAutoFit/>
            </a:bodyPr>
            <a:lstStyle/>
            <a:p>
              <a:pPr defTabSz="1219170">
                <a:lnSpc>
                  <a:spcPct val="120000"/>
                </a:lnSpc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 panose="020B0604020202020204"/>
                </a:rPr>
                <a:t>Tính</a:t>
              </a:r>
              <a:endParaRPr lang="en-US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 panose="020B0604020202020204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51211DA0-CCBF-4F59-BB86-E5718FC06265}"/>
                </a:ext>
              </a:extLst>
            </p:cNvPr>
            <p:cNvGrpSpPr/>
            <p:nvPr/>
          </p:nvGrpSpPr>
          <p:grpSpPr>
            <a:xfrm>
              <a:off x="822" y="275"/>
              <a:ext cx="992" cy="1067"/>
              <a:chOff x="738" y="297"/>
              <a:chExt cx="992" cy="1067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148FE66-8826-422D-A2E1-866C0213C957}"/>
                  </a:ext>
                </a:extLst>
              </p:cNvPr>
              <p:cNvSpPr/>
              <p:nvPr/>
            </p:nvSpPr>
            <p:spPr>
              <a:xfrm>
                <a:off x="738" y="408"/>
                <a:ext cx="992" cy="956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200" kern="0">
                  <a:solidFill>
                    <a:srgbClr val="FFFFFF"/>
                  </a:solidFill>
                  <a:latin typeface="Arial"/>
                  <a:sym typeface="Arial" panose="020B0604020202020204"/>
                </a:endParaRPr>
              </a:p>
            </p:txBody>
          </p:sp>
          <p:sp>
            <p:nvSpPr>
              <p:cNvPr id="20" name="Text Box 10">
                <a:extLst>
                  <a:ext uri="{FF2B5EF4-FFF2-40B4-BE49-F238E27FC236}">
                    <a16:creationId xmlns:a16="http://schemas.microsoft.com/office/drawing/2014/main" id="{E3243310-D3A5-4147-9D29-D9C2D8133903}"/>
                  </a:ext>
                </a:extLst>
              </p:cNvPr>
              <p:cNvSpPr txBox="1"/>
              <p:nvPr/>
            </p:nvSpPr>
            <p:spPr>
              <a:xfrm>
                <a:off x="926" y="297"/>
                <a:ext cx="634" cy="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lnSpc>
                    <a:spcPct val="120000"/>
                  </a:lnSpc>
                  <a:buClr>
                    <a:srgbClr val="000000"/>
                  </a:buClr>
                </a:pPr>
                <a:r>
                  <a:rPr lang="en-US" sz="4267" b="1" kern="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Arial" panose="020B0604020202020204"/>
                  </a:rPr>
                  <a:t>1</a:t>
                </a: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36E9D3C-71D2-4141-AFCD-A5DB73EF9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346" y="1908544"/>
            <a:ext cx="10205984" cy="155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383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5 274 – 2 928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5 274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843768" y="2672574"/>
            <a:ext cx="4129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2 928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73654" y="392840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98158" y="3898448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921128" y="1713283"/>
            <a:ext cx="250082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14 - 8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35413" y="1713283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6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476344" y="2672574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5005536" y="2800666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ounded Rectangle 18">
            <a:extLst>
              <a:ext uri="{FF2B5EF4-FFF2-40B4-BE49-F238E27FC236}">
                <a16:creationId xmlns:a16="http://schemas.microsoft.com/office/drawing/2014/main" id="{74EFDF24-8781-45B6-9E13-9C30BF3D8925}"/>
              </a:ext>
            </a:extLst>
          </p:cNvPr>
          <p:cNvSpPr/>
          <p:nvPr/>
        </p:nvSpPr>
        <p:spPr>
          <a:xfrm>
            <a:off x="7888077" y="4327248"/>
            <a:ext cx="2487876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12 - 9</a:t>
            </a: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BA90BBF5-EABB-4896-91E1-B7888D663AEC}"/>
              </a:ext>
            </a:extLst>
          </p:cNvPr>
          <p:cNvSpPr/>
          <p:nvPr/>
        </p:nvSpPr>
        <p:spPr>
          <a:xfrm>
            <a:off x="10082765" y="4327248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3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0B69BB8D-3935-41DA-BFE3-B779294AE9CF}"/>
              </a:ext>
            </a:extLst>
          </p:cNvPr>
          <p:cNvSpPr/>
          <p:nvPr/>
        </p:nvSpPr>
        <p:spPr>
          <a:xfrm>
            <a:off x="8523696" y="5286539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B2B220D-6139-492F-85A3-87F43A69BE18}"/>
              </a:ext>
            </a:extLst>
          </p:cNvPr>
          <p:cNvSpPr/>
          <p:nvPr/>
        </p:nvSpPr>
        <p:spPr>
          <a:xfrm>
            <a:off x="3081293" y="278916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7 668 – 5 809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7 668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1488558" y="2664823"/>
            <a:ext cx="5301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5 809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18 - 9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9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16 - 8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73348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2 384 - 827 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2 384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2721935" y="2664823"/>
            <a:ext cx="40680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827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ounded Rectangle 18">
            <a:extLst>
              <a:ext uri="{FF2B5EF4-FFF2-40B4-BE49-F238E27FC236}">
                <a16:creationId xmlns:a16="http://schemas.microsoft.com/office/drawing/2014/main" id="{AEF75185-47DC-4D86-AB75-2F53A5CE90B1}"/>
              </a:ext>
            </a:extLst>
          </p:cNvPr>
          <p:cNvSpPr/>
          <p:nvPr/>
        </p:nvSpPr>
        <p:spPr>
          <a:xfrm>
            <a:off x="7793665" y="1745494"/>
            <a:ext cx="25085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14 - 7</a:t>
            </a:r>
          </a:p>
        </p:txBody>
      </p:sp>
      <p:sp>
        <p:nvSpPr>
          <p:cNvPr id="75" name="Rounded Rectangle 19">
            <a:extLst>
              <a:ext uri="{FF2B5EF4-FFF2-40B4-BE49-F238E27FC236}">
                <a16:creationId xmlns:a16="http://schemas.microsoft.com/office/drawing/2014/main" id="{4DBEE3E8-E09B-4ED9-AA68-1F6B11C302DC}"/>
              </a:ext>
            </a:extLst>
          </p:cNvPr>
          <p:cNvSpPr/>
          <p:nvPr/>
        </p:nvSpPr>
        <p:spPr>
          <a:xfrm>
            <a:off x="10008988" y="174549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7</a:t>
            </a:r>
          </a:p>
        </p:txBody>
      </p:sp>
      <p:sp>
        <p:nvSpPr>
          <p:cNvPr id="76" name="Rounded Rectangle 21">
            <a:extLst>
              <a:ext uri="{FF2B5EF4-FFF2-40B4-BE49-F238E27FC236}">
                <a16:creationId xmlns:a16="http://schemas.microsoft.com/office/drawing/2014/main" id="{BF8C3431-C1C8-4DB4-9B5A-2F7B12E2E11A}"/>
              </a:ext>
            </a:extLst>
          </p:cNvPr>
          <p:cNvSpPr/>
          <p:nvPr/>
        </p:nvSpPr>
        <p:spPr>
          <a:xfrm>
            <a:off x="8339264" y="2875096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4E896C23-AE77-405E-A0B2-78A9A88BDC07}"/>
              </a:ext>
            </a:extLst>
          </p:cNvPr>
          <p:cNvSpPr/>
          <p:nvPr/>
        </p:nvSpPr>
        <p:spPr>
          <a:xfrm>
            <a:off x="4956852" y="276190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899991" y="4098385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13 - 8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186285" y="4098385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5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57072" y="5227987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3079163" y="277862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4078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74" grpId="0"/>
      <p:bldP spid="75" grpId="0"/>
      <p:bldP spid="76" grpId="0"/>
      <p:bldP spid="77" grpId="0" animBg="1"/>
      <p:bldP spid="7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id="{26BE81DA-BFC7-4A3D-9CAC-187EC584BD38}"/>
              </a:ext>
            </a:extLst>
          </p:cNvPr>
          <p:cNvSpPr/>
          <p:nvPr/>
        </p:nvSpPr>
        <p:spPr>
          <a:xfrm>
            <a:off x="1568840" y="-143428"/>
            <a:ext cx="5659120" cy="1357707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6 729 - 43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479405" y="13863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1CB267AE-0D87-4DD5-9366-502B234999A1}"/>
              </a:ext>
            </a:extLst>
          </p:cNvPr>
          <p:cNvSpPr txBox="1"/>
          <p:nvPr/>
        </p:nvSpPr>
        <p:spPr>
          <a:xfrm>
            <a:off x="2730506" y="1435972"/>
            <a:ext cx="36531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6 729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58DF9BE-F7B0-4466-8BD9-0A25E6EB4EF5}"/>
              </a:ext>
            </a:extLst>
          </p:cNvPr>
          <p:cNvSpPr txBox="1"/>
          <p:nvPr/>
        </p:nvSpPr>
        <p:spPr>
          <a:xfrm>
            <a:off x="3487479" y="2664823"/>
            <a:ext cx="3302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43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49194A3C-8066-43B5-8E20-4085EB5B2714}"/>
              </a:ext>
            </a:extLst>
          </p:cNvPr>
          <p:cNvSpPr/>
          <p:nvPr/>
        </p:nvSpPr>
        <p:spPr>
          <a:xfrm>
            <a:off x="2053792" y="3070496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9C2A949-61EB-45A3-AAD7-8A449AF4207C}"/>
              </a:ext>
            </a:extLst>
          </p:cNvPr>
          <p:cNvSpPr/>
          <p:nvPr/>
        </p:nvSpPr>
        <p:spPr>
          <a:xfrm>
            <a:off x="3024497" y="4099501"/>
            <a:ext cx="3146822" cy="66100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C2C6882-C48D-46AC-838E-0BBB0DA3A626}"/>
              </a:ext>
            </a:extLst>
          </p:cNvPr>
          <p:cNvSpPr txBox="1"/>
          <p:nvPr/>
        </p:nvSpPr>
        <p:spPr>
          <a:xfrm>
            <a:off x="5439375" y="391154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3265650-E745-4115-8019-6E26B1648DC4}"/>
              </a:ext>
            </a:extLst>
          </p:cNvPr>
          <p:cNvSpPr txBox="1"/>
          <p:nvPr/>
        </p:nvSpPr>
        <p:spPr>
          <a:xfrm>
            <a:off x="4782566" y="39205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F9096D3-332B-455E-93D1-813EF25531EC}"/>
              </a:ext>
            </a:extLst>
          </p:cNvPr>
          <p:cNvSpPr txBox="1"/>
          <p:nvPr/>
        </p:nvSpPr>
        <p:spPr>
          <a:xfrm>
            <a:off x="3989409" y="388643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5971D0C-6109-4711-9C48-BEEE47A85E28}"/>
              </a:ext>
            </a:extLst>
          </p:cNvPr>
          <p:cNvSpPr txBox="1"/>
          <p:nvPr/>
        </p:nvSpPr>
        <p:spPr>
          <a:xfrm>
            <a:off x="2836223" y="390091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7F1042D-98C8-422D-B37A-2415824516D8}"/>
              </a:ext>
            </a:extLst>
          </p:cNvPr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F6C8101-7BD1-4CC6-AFCD-D7FFC1EA8BEA}"/>
              </a:ext>
            </a:extLst>
          </p:cNvPr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Nháp</a:t>
            </a:r>
            <a:endParaRPr kumimoji="0" lang="en-US" sz="7200" b="1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C4ECD7B-D429-4199-970A-0EB96F12509D}"/>
              </a:ext>
            </a:extLst>
          </p:cNvPr>
          <p:cNvSpPr/>
          <p:nvPr/>
        </p:nvSpPr>
        <p:spPr>
          <a:xfrm>
            <a:off x="7931888" y="2397176"/>
            <a:ext cx="2583711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12 - 4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C11E3E3C-242E-4DB0-9BAD-9B1CFC8E5EFE}"/>
              </a:ext>
            </a:extLst>
          </p:cNvPr>
          <p:cNvSpPr/>
          <p:nvPr/>
        </p:nvSpPr>
        <p:spPr>
          <a:xfrm>
            <a:off x="10218182" y="2397176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8</a:t>
            </a:r>
          </a:p>
        </p:txBody>
      </p:sp>
      <p:sp>
        <p:nvSpPr>
          <p:cNvPr id="21" name="Rounded Rectangle 21">
            <a:extLst>
              <a:ext uri="{FF2B5EF4-FFF2-40B4-BE49-F238E27FC236}">
                <a16:creationId xmlns:a16="http://schemas.microsoft.com/office/drawing/2014/main" id="{FC74A566-7346-46D0-BF40-E2CF3DB61D34}"/>
              </a:ext>
            </a:extLst>
          </p:cNvPr>
          <p:cNvSpPr/>
          <p:nvPr/>
        </p:nvSpPr>
        <p:spPr>
          <a:xfrm>
            <a:off x="8388969" y="3526778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309F749-65F7-4723-8FEE-44168DF9DC80}"/>
              </a:ext>
            </a:extLst>
          </p:cNvPr>
          <p:cNvSpPr/>
          <p:nvPr/>
        </p:nvSpPr>
        <p:spPr>
          <a:xfrm>
            <a:off x="4099889" y="2736090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0586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73" grpId="0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08123" y="121369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5648C6-731B-4BF7-8D38-0811E53858CD}"/>
              </a:ext>
            </a:extLst>
          </p:cNvPr>
          <p:cNvGrpSpPr/>
          <p:nvPr/>
        </p:nvGrpSpPr>
        <p:grpSpPr>
          <a:xfrm>
            <a:off x="863474" y="202871"/>
            <a:ext cx="3833595" cy="754060"/>
            <a:chOff x="598618" y="554122"/>
            <a:chExt cx="11570529" cy="1964626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57553C4-BC17-4B4D-A43A-08E7172FE4C3}"/>
                </a:ext>
              </a:extLst>
            </p:cNvPr>
            <p:cNvSpPr/>
            <p:nvPr/>
          </p:nvSpPr>
          <p:spPr>
            <a:xfrm>
              <a:off x="598618" y="633191"/>
              <a:ext cx="11481866" cy="188555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76466FA-E000-47F6-BA5A-375BBF69D28F}"/>
                </a:ext>
              </a:extLst>
            </p:cNvPr>
            <p:cNvSpPr/>
            <p:nvPr/>
          </p:nvSpPr>
          <p:spPr>
            <a:xfrm>
              <a:off x="973031" y="554122"/>
              <a:ext cx="11196116" cy="184432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Đặt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rồi</a:t>
              </a:r>
              <a:r>
                <a:rPr lang="en-US" sz="4000" b="1" dirty="0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n w="0"/>
                  <a:solidFill>
                    <a:srgbClr val="002060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tính</a:t>
              </a:r>
              <a:endPara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123507" y="24762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6DA1DB-E3E6-4697-B22E-2477A6E2F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119" y="1407262"/>
            <a:ext cx="10880910" cy="92126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7B09EE3-CBBB-4627-A715-12DFA23E99CF}"/>
              </a:ext>
            </a:extLst>
          </p:cNvPr>
          <p:cNvSpPr txBox="1"/>
          <p:nvPr/>
        </p:nvSpPr>
        <p:spPr>
          <a:xfrm>
            <a:off x="1114357" y="2803740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4 291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A37E9D-1FB7-4CC1-8EDD-568C3A000C8B}"/>
              </a:ext>
            </a:extLst>
          </p:cNvPr>
          <p:cNvSpPr txBox="1"/>
          <p:nvPr/>
        </p:nvSpPr>
        <p:spPr>
          <a:xfrm>
            <a:off x="1105786" y="4032591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3 864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29B0634-298A-4FBF-9B6C-E1E98BD881C3}"/>
              </a:ext>
            </a:extLst>
          </p:cNvPr>
          <p:cNvSpPr/>
          <p:nvPr/>
        </p:nvSpPr>
        <p:spPr>
          <a:xfrm>
            <a:off x="660926" y="3970431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BF3E0A6-6293-4A28-ABDC-CAEDCE9CB70F}"/>
              </a:ext>
            </a:extLst>
          </p:cNvPr>
          <p:cNvSpPr/>
          <p:nvPr/>
        </p:nvSpPr>
        <p:spPr>
          <a:xfrm>
            <a:off x="929883" y="5084496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C6775E-9540-4AEB-94D0-2AB191F5221A}"/>
              </a:ext>
            </a:extLst>
          </p:cNvPr>
          <p:cNvSpPr txBox="1"/>
          <p:nvPr/>
        </p:nvSpPr>
        <p:spPr>
          <a:xfrm>
            <a:off x="3206538" y="4979996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7D4E77-0C9F-4C00-8EBB-419B6F837498}"/>
              </a:ext>
            </a:extLst>
          </p:cNvPr>
          <p:cNvSpPr txBox="1"/>
          <p:nvPr/>
        </p:nvSpPr>
        <p:spPr>
          <a:xfrm>
            <a:off x="2570994" y="499062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DF786C-6502-45AE-A594-466484C25E72}"/>
              </a:ext>
            </a:extLst>
          </p:cNvPr>
          <p:cNvSpPr txBox="1"/>
          <p:nvPr/>
        </p:nvSpPr>
        <p:spPr>
          <a:xfrm>
            <a:off x="1969223" y="4988387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224AECB-FCA0-455D-9E83-58A184AB6494}"/>
              </a:ext>
            </a:extLst>
          </p:cNvPr>
          <p:cNvSpPr/>
          <p:nvPr/>
        </p:nvSpPr>
        <p:spPr>
          <a:xfrm>
            <a:off x="2787810" y="394891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0485FC7-E789-466E-8AB0-2EF98B60E9EE}"/>
              </a:ext>
            </a:extLst>
          </p:cNvPr>
          <p:cNvSpPr/>
          <p:nvPr/>
        </p:nvSpPr>
        <p:spPr>
          <a:xfrm>
            <a:off x="1324790" y="3923104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4CC93B5-4F4E-4710-A944-68497D327B62}"/>
              </a:ext>
            </a:extLst>
          </p:cNvPr>
          <p:cNvSpPr txBox="1"/>
          <p:nvPr/>
        </p:nvSpPr>
        <p:spPr>
          <a:xfrm>
            <a:off x="4601836" y="2856903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8 380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36BF70F-CEFE-4654-BD7C-C8016E7B16B1}"/>
              </a:ext>
            </a:extLst>
          </p:cNvPr>
          <p:cNvSpPr txBox="1"/>
          <p:nvPr/>
        </p:nvSpPr>
        <p:spPr>
          <a:xfrm>
            <a:off x="4593265" y="4085754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6 425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3F1E990-A0CE-41B0-A428-98635AC3BBB2}"/>
              </a:ext>
            </a:extLst>
          </p:cNvPr>
          <p:cNvSpPr/>
          <p:nvPr/>
        </p:nvSpPr>
        <p:spPr>
          <a:xfrm>
            <a:off x="4148405" y="4023594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A46365C-A33E-4303-90B1-D33D05EBFEDA}"/>
              </a:ext>
            </a:extLst>
          </p:cNvPr>
          <p:cNvSpPr/>
          <p:nvPr/>
        </p:nvSpPr>
        <p:spPr>
          <a:xfrm>
            <a:off x="4417362" y="5137659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AD1766D-2D2E-4908-AC87-63277A29325D}"/>
              </a:ext>
            </a:extLst>
          </p:cNvPr>
          <p:cNvSpPr txBox="1"/>
          <p:nvPr/>
        </p:nvSpPr>
        <p:spPr>
          <a:xfrm>
            <a:off x="6694017" y="5033159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462803A-881E-4E54-B342-7B6C4658CAEF}"/>
              </a:ext>
            </a:extLst>
          </p:cNvPr>
          <p:cNvSpPr txBox="1"/>
          <p:nvPr/>
        </p:nvSpPr>
        <p:spPr>
          <a:xfrm>
            <a:off x="6058473" y="5043792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5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7E37F38-AC7C-4180-84E0-628FCB6EB28D}"/>
              </a:ext>
            </a:extLst>
          </p:cNvPr>
          <p:cNvSpPr txBox="1"/>
          <p:nvPr/>
        </p:nvSpPr>
        <p:spPr>
          <a:xfrm>
            <a:off x="5446069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B00CB23-A2F6-41C3-A050-EB323C1D9C72}"/>
              </a:ext>
            </a:extLst>
          </p:cNvPr>
          <p:cNvSpPr/>
          <p:nvPr/>
        </p:nvSpPr>
        <p:spPr>
          <a:xfrm>
            <a:off x="6275289" y="400207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B417EF7-5A63-46CA-9025-3A8BA4BF2555}"/>
              </a:ext>
            </a:extLst>
          </p:cNvPr>
          <p:cNvSpPr/>
          <p:nvPr/>
        </p:nvSpPr>
        <p:spPr>
          <a:xfrm>
            <a:off x="4812269" y="3976267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780EEF5-489C-47F5-9416-A7227FEA0569}"/>
              </a:ext>
            </a:extLst>
          </p:cNvPr>
          <p:cNvSpPr txBox="1"/>
          <p:nvPr/>
        </p:nvSpPr>
        <p:spPr>
          <a:xfrm>
            <a:off x="8248803" y="2750577"/>
            <a:ext cx="3653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6 635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42B7436-6D7E-41DC-81DA-C2B1A03435BC}"/>
              </a:ext>
            </a:extLst>
          </p:cNvPr>
          <p:cNvSpPr txBox="1"/>
          <p:nvPr/>
        </p:nvSpPr>
        <p:spPr>
          <a:xfrm>
            <a:off x="8240232" y="3979428"/>
            <a:ext cx="4068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  807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95139E4-4F1A-4777-B706-704801316CA4}"/>
              </a:ext>
            </a:extLst>
          </p:cNvPr>
          <p:cNvSpPr/>
          <p:nvPr/>
        </p:nvSpPr>
        <p:spPr>
          <a:xfrm>
            <a:off x="7795372" y="3917268"/>
            <a:ext cx="551219" cy="188687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EA4FA80-E00E-46FE-8DFA-DCA163086837}"/>
              </a:ext>
            </a:extLst>
          </p:cNvPr>
          <p:cNvSpPr/>
          <p:nvPr/>
        </p:nvSpPr>
        <p:spPr>
          <a:xfrm>
            <a:off x="8064329" y="5031333"/>
            <a:ext cx="3146822" cy="66100"/>
          </a:xfrm>
          <a:prstGeom prst="rect">
            <a:avLst/>
          </a:prstGeom>
          <a:solidFill>
            <a:srgbClr val="002060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28DF0864-C938-4B67-B33A-A7FCFA941142}"/>
              </a:ext>
            </a:extLst>
          </p:cNvPr>
          <p:cNvSpPr txBox="1"/>
          <p:nvPr/>
        </p:nvSpPr>
        <p:spPr>
          <a:xfrm>
            <a:off x="10340984" y="4926833"/>
            <a:ext cx="1226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7388B3E-4E65-4F4D-9D74-ECD680DA45A6}"/>
              </a:ext>
            </a:extLst>
          </p:cNvPr>
          <p:cNvSpPr txBox="1"/>
          <p:nvPr/>
        </p:nvSpPr>
        <p:spPr>
          <a:xfrm>
            <a:off x="9779868" y="4916201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600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2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cs typeface="Arial" panose="020B0604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A3ABE8C-0E67-4E69-B644-B74979A26195}"/>
              </a:ext>
            </a:extLst>
          </p:cNvPr>
          <p:cNvSpPr txBox="1"/>
          <p:nvPr/>
        </p:nvSpPr>
        <p:spPr>
          <a:xfrm>
            <a:off x="9199362" y="4935223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83B3554D-C4BF-4371-9D2B-716A284098E2}"/>
              </a:ext>
            </a:extLst>
          </p:cNvPr>
          <p:cNvSpPr/>
          <p:nvPr/>
        </p:nvSpPr>
        <p:spPr>
          <a:xfrm>
            <a:off x="9964787" y="3885118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1CA457FD-AF67-42CE-828D-84B18C7D9E74}"/>
              </a:ext>
            </a:extLst>
          </p:cNvPr>
          <p:cNvSpPr/>
          <p:nvPr/>
        </p:nvSpPr>
        <p:spPr>
          <a:xfrm>
            <a:off x="8459236" y="3869941"/>
            <a:ext cx="260751" cy="192951"/>
          </a:xfrm>
          <a:prstGeom prst="ellipse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B01BD6FB-A37F-4E2A-B03F-B03D099F7C8C}"/>
              </a:ext>
            </a:extLst>
          </p:cNvPr>
          <p:cNvSpPr txBox="1"/>
          <p:nvPr/>
        </p:nvSpPr>
        <p:spPr>
          <a:xfrm>
            <a:off x="4627362" y="5041549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457F63C-865B-44BA-8D7B-E1FE5525C30E}"/>
              </a:ext>
            </a:extLst>
          </p:cNvPr>
          <p:cNvSpPr txBox="1"/>
          <p:nvPr/>
        </p:nvSpPr>
        <p:spPr>
          <a:xfrm>
            <a:off x="8444451" y="4945856"/>
            <a:ext cx="967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189539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 animBg="1"/>
      <p:bldP spid="24" grpId="0" animBg="1"/>
      <p:bldP spid="25" grpId="0"/>
      <p:bldP spid="27" grpId="0"/>
      <p:bldP spid="28" grpId="0"/>
      <p:bldP spid="30" grpId="0" animBg="1"/>
      <p:bldP spid="30" grpId="1" animBg="1"/>
      <p:bldP spid="31" grpId="0" animBg="1"/>
      <p:bldP spid="31" grpId="1" animBg="1"/>
      <p:bldP spid="44" grpId="0"/>
      <p:bldP spid="45" grpId="0"/>
      <p:bldP spid="46" grpId="0" animBg="1"/>
      <p:bldP spid="47" grpId="0" animBg="1"/>
      <p:bldP spid="48" grpId="0"/>
      <p:bldP spid="49" grpId="0"/>
      <p:bldP spid="50" grpId="0"/>
      <p:bldP spid="51" grpId="0" animBg="1"/>
      <p:bldP spid="51" grpId="1" animBg="1"/>
      <p:bldP spid="52" grpId="0" animBg="1"/>
      <p:bldP spid="52" grpId="1" animBg="1"/>
      <p:bldP spid="73" grpId="0"/>
      <p:bldP spid="74" grpId="0"/>
      <p:bldP spid="75" grpId="0" animBg="1"/>
      <p:bldP spid="76" grpId="0" animBg="1"/>
      <p:bldP spid="77" grpId="0"/>
      <p:bldP spid="78" grpId="0"/>
      <p:bldP spid="79" grpId="0"/>
      <p:bldP spid="80" grpId="0" animBg="1"/>
      <p:bldP spid="80" grpId="1" animBg="1"/>
      <p:bldP spid="81" grpId="0" animBg="1"/>
      <p:bldP spid="81" grpId="1" animBg="1"/>
      <p:bldP spid="82" grpId="0"/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6BF07B2-F22A-49C2-A47D-FDD78CC40F8B}"/>
              </a:ext>
            </a:extLst>
          </p:cNvPr>
          <p:cNvSpPr/>
          <p:nvPr/>
        </p:nvSpPr>
        <p:spPr>
          <a:xfrm>
            <a:off x="150653" y="110736"/>
            <a:ext cx="11960370" cy="6625009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76466FA-E000-47F6-BA5A-375BBF69D28F}"/>
              </a:ext>
            </a:extLst>
          </p:cNvPr>
          <p:cNvSpPr/>
          <p:nvPr/>
        </p:nvSpPr>
        <p:spPr>
          <a:xfrm>
            <a:off x="1098251" y="364029"/>
            <a:ext cx="1078895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ln w="0"/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là sông dài nhất thế giới với chiều dài 6 650 km. Sông Hồng dài 1 149 km. Hỏi sông Nin dài hơn sông Hồng bao nhiêu ki-lô-mét?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45D0380-EB6A-4DBD-A9B7-96D92382B632}"/>
              </a:ext>
            </a:extLst>
          </p:cNvPr>
          <p:cNvSpPr/>
          <p:nvPr/>
        </p:nvSpPr>
        <p:spPr>
          <a:xfrm>
            <a:off x="326407" y="295608"/>
            <a:ext cx="771843" cy="71475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860F13-591D-4F61-9DC0-DD05D2E7E685}"/>
              </a:ext>
            </a:extLst>
          </p:cNvPr>
          <p:cNvSpPr txBox="1"/>
          <p:nvPr/>
        </p:nvSpPr>
        <p:spPr>
          <a:xfrm>
            <a:off x="3264195" y="1860698"/>
            <a:ext cx="6400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Nin: 6 650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Hồng: 1 149 km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Hồng: 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2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8E761A2-A4B2-4180-BDA4-85D69F79A2E2}"/>
              </a:ext>
            </a:extLst>
          </p:cNvPr>
          <p:cNvSpPr txBox="1"/>
          <p:nvPr/>
        </p:nvSpPr>
        <p:spPr>
          <a:xfrm>
            <a:off x="1265274" y="4316819"/>
            <a:ext cx="94204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giải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 Nin dài hơn sông Hồng số ki-lô-mét là: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6 650 – 1 149 = 5 501 (km)</a:t>
            </a:r>
          </a:p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5 501 km.</a:t>
            </a:r>
          </a:p>
        </p:txBody>
      </p:sp>
    </p:spTree>
    <p:extLst>
      <p:ext uri="{BB962C8B-B14F-4D97-AF65-F5344CB8AC3E}">
        <p14:creationId xmlns:p14="http://schemas.microsoft.com/office/powerpoint/2010/main" val="24804625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100508" y="1961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2FD236-1C25-41E4-B978-A4832EB9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7767" y="424927"/>
            <a:ext cx="864487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Blank wooden sign in nature park scene Free Vector">
            <a:extLst>
              <a:ext uri="{FF2B5EF4-FFF2-40B4-BE49-F238E27FC236}">
                <a16:creationId xmlns:a16="http://schemas.microsoft.com/office/drawing/2014/main" id="{F3DC6A20-3428-495F-BDED-257897925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1367"/>
            <a:ext cx="12192000" cy="782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29829C-9A0E-4BD7-89D5-A646F9868C9F}"/>
              </a:ext>
            </a:extLst>
          </p:cNvPr>
          <p:cNvSpPr txBox="1"/>
          <p:nvPr/>
        </p:nvSpPr>
        <p:spPr>
          <a:xfrm>
            <a:off x="4944472" y="733646"/>
            <a:ext cx="5286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Trò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28302E2A-FEF2-4303-94BC-2FE333CAC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3792" l="9752" r="89894">
                        <a14:foregroundMark x1="46454" y1="93126" x2="46454" y2="93126"/>
                        <a14:foregroundMark x1="45567" y1="90466" x2="45567" y2="90466"/>
                        <a14:foregroundMark x1="54433" y1="88248" x2="54433" y2="88248"/>
                        <a14:foregroundMark x1="53546" y1="93792" x2="53546" y2="93792"/>
                        <a14:foregroundMark x1="55496" y1="21286" x2="60993" y2="28603"/>
                        <a14:backgroundMark x1="16135" y1="12417" x2="16135" y2="12417"/>
                        <a14:backgroundMark x1="22518" y1="30599" x2="22518" y2="30599"/>
                        <a14:backgroundMark x1="20567" y1="40576" x2="20567" y2="40576"/>
                        <a14:backgroundMark x1="22695" y1="52993" x2="22695" y2="52993"/>
                        <a14:backgroundMark x1="26418" y1="52328" x2="26418" y2="52328"/>
                        <a14:backgroundMark x1="31738" y1="81153" x2="31738" y2="81153"/>
                        <a14:backgroundMark x1="65603" y1="83592" x2="65603" y2="83592"/>
                        <a14:backgroundMark x1="50709" y1="87140" x2="50709" y2="87140"/>
                        <a14:backgroundMark x1="74291" y1="39911" x2="74291" y2="39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2489" y="2587617"/>
            <a:ext cx="4452937" cy="356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989A82-88F4-4162-978D-F15EE4B0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266" y="1989861"/>
            <a:ext cx="6937849" cy="130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43609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0ED57E3-89AD-4AFE-982E-FA55237050DE}"/>
              </a:ext>
            </a:extLst>
          </p:cNvPr>
          <p:cNvSpPr/>
          <p:nvPr/>
        </p:nvSpPr>
        <p:spPr>
          <a:xfrm>
            <a:off x="226060" y="185738"/>
            <a:ext cx="11739879" cy="6241532"/>
          </a:xfrm>
          <a:prstGeom prst="roundRect">
            <a:avLst>
              <a:gd name="adj" fmla="val 5203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微软雅黑"/>
              <a:cs typeface="+mn-cs"/>
            </a:endParaRPr>
          </a:p>
        </p:txBody>
      </p:sp>
      <p:sp>
        <p:nvSpPr>
          <p:cNvPr id="26" name="Text Box 25">
            <a:extLst>
              <a:ext uri="{FF2B5EF4-FFF2-40B4-BE49-F238E27FC236}">
                <a16:creationId xmlns:a16="http://schemas.microsoft.com/office/drawing/2014/main" id="{4BEC3DD1-DE40-4F0F-8FDE-79C24685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0191" y="3005543"/>
            <a:ext cx="91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4753</a:t>
            </a:r>
          </a:p>
        </p:txBody>
      </p:sp>
      <p:sp>
        <p:nvSpPr>
          <p:cNvPr id="27" name="Text Box 30">
            <a:extLst>
              <a:ext uri="{FF2B5EF4-FFF2-40B4-BE49-F238E27FC236}">
                <a16:creationId xmlns:a16="http://schemas.microsoft.com/office/drawing/2014/main" id="{3D79B2CC-B1F4-418B-BC8B-072FFE74F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4035831"/>
            <a:ext cx="1143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1923</a:t>
            </a:r>
          </a:p>
        </p:txBody>
      </p:sp>
      <p:sp>
        <p:nvSpPr>
          <p:cNvPr id="28" name="Text Box 34">
            <a:extLst>
              <a:ext uri="{FF2B5EF4-FFF2-40B4-BE49-F238E27FC236}">
                <a16:creationId xmlns:a16="http://schemas.microsoft.com/office/drawing/2014/main" id="{BB1B659B-1C28-4CFD-9E4D-037626BD1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591" y="3259543"/>
            <a:ext cx="457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-</a:t>
            </a:r>
          </a:p>
        </p:txBody>
      </p:sp>
      <p:sp>
        <p:nvSpPr>
          <p:cNvPr id="29" name="Line 38">
            <a:extLst>
              <a:ext uri="{FF2B5EF4-FFF2-40B4-BE49-F238E27FC236}">
                <a16:creationId xmlns:a16="http://schemas.microsoft.com/office/drawing/2014/main" id="{C307911D-BC52-46E3-838E-374964704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84929" y="4021543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Oval 43">
            <a:extLst>
              <a:ext uri="{FF2B5EF4-FFF2-40B4-BE49-F238E27FC236}">
                <a16:creationId xmlns:a16="http://schemas.microsoft.com/office/drawing/2014/main" id="{2BA12F07-EF41-43FB-AFE3-4CD67CC3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7929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WordArt 48">
            <a:extLst>
              <a:ext uri="{FF2B5EF4-FFF2-40B4-BE49-F238E27FC236}">
                <a16:creationId xmlns:a16="http://schemas.microsoft.com/office/drawing/2014/main" id="{0E3867A4-DBA6-4405-814C-D5150F095A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0414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32" name="Text Box 25">
            <a:extLst>
              <a:ext uri="{FF2B5EF4-FFF2-40B4-BE49-F238E27FC236}">
                <a16:creationId xmlns:a16="http://schemas.microsoft.com/office/drawing/2014/main" id="{F70B64D5-2BAE-450A-BED1-8C198D1A1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7329" y="3575456"/>
            <a:ext cx="914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.VnTime" panose="020B7200000000000000" pitchFamily="34" charset="0"/>
              </a:rPr>
              <a:t>317</a:t>
            </a:r>
          </a:p>
        </p:txBody>
      </p:sp>
      <p:sp>
        <p:nvSpPr>
          <p:cNvPr id="33" name="Oval 43">
            <a:extLst>
              <a:ext uri="{FF2B5EF4-FFF2-40B4-BE49-F238E27FC236}">
                <a16:creationId xmlns:a16="http://schemas.microsoft.com/office/drawing/2014/main" id="{123DD6D6-4E58-4F79-89AE-A0C78D299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529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43">
            <a:extLst>
              <a:ext uri="{FF2B5EF4-FFF2-40B4-BE49-F238E27FC236}">
                <a16:creationId xmlns:a16="http://schemas.microsoft.com/office/drawing/2014/main" id="{51145B1C-F271-49DB-AF88-4A3DA8F3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2391" y="21927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26">
            <a:extLst>
              <a:ext uri="{FF2B5EF4-FFF2-40B4-BE49-F238E27FC236}">
                <a16:creationId xmlns:a16="http://schemas.microsoft.com/office/drawing/2014/main" id="{22ECADA3-502A-4651-BC30-27B38E1A0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9991" y="2954743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7360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207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id="{9B9E0B6C-EBA2-4B70-88B2-E97E83412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0466" y="40977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7160</a:t>
            </a:r>
          </a:p>
        </p:txBody>
      </p:sp>
      <p:sp>
        <p:nvSpPr>
          <p:cNvPr id="37" name="Text Box 35">
            <a:extLst>
              <a:ext uri="{FF2B5EF4-FFF2-40B4-BE49-F238E27FC236}">
                <a16:creationId xmlns:a16="http://schemas.microsoft.com/office/drawing/2014/main" id="{A2918D2A-AF7F-471C-AAC5-ABD99CB6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1391" y="32595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38" name="Line 39">
            <a:extLst>
              <a:ext uri="{FF2B5EF4-FFF2-40B4-BE49-F238E27FC236}">
                <a16:creationId xmlns:a16="http://schemas.microsoft.com/office/drawing/2014/main" id="{34A72C32-D12D-4C4C-8FD2-EA4A608AB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61391" y="41406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8B49A3A6-C3C6-41D4-9582-453E6EB3F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4391" y="38691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WordArt 48">
            <a:extLst>
              <a:ext uri="{FF2B5EF4-FFF2-40B4-BE49-F238E27FC236}">
                <a16:creationId xmlns:a16="http://schemas.microsoft.com/office/drawing/2014/main" id="{B75042A1-4287-4461-B191-1A5A1CA69A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32991" y="4021543"/>
            <a:ext cx="280988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sp>
        <p:nvSpPr>
          <p:cNvPr id="41" name="Oval 43">
            <a:extLst>
              <a:ext uri="{FF2B5EF4-FFF2-40B4-BE49-F238E27FC236}">
                <a16:creationId xmlns:a16="http://schemas.microsoft.com/office/drawing/2014/main" id="{783DCC52-E409-43A9-9F83-EFA608C1F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21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26">
            <a:extLst>
              <a:ext uri="{FF2B5EF4-FFF2-40B4-BE49-F238E27FC236}">
                <a16:creationId xmlns:a16="http://schemas.microsoft.com/office/drawing/2014/main" id="{6A0A634C-9D2C-4296-8485-5628C8380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9791" y="3030943"/>
            <a:ext cx="1295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6962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2071</a:t>
            </a:r>
          </a:p>
        </p:txBody>
      </p:sp>
      <p:sp>
        <p:nvSpPr>
          <p:cNvPr id="43" name="Text Box 31">
            <a:extLst>
              <a:ext uri="{FF2B5EF4-FFF2-40B4-BE49-F238E27FC236}">
                <a16:creationId xmlns:a16="http://schemas.microsoft.com/office/drawing/2014/main" id="{27B23140-B4B0-4FB7-91DF-96C7B68939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266" y="4173943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4891</a:t>
            </a:r>
          </a:p>
        </p:txBody>
      </p:sp>
      <p:sp>
        <p:nvSpPr>
          <p:cNvPr id="44" name="Text Box 35">
            <a:extLst>
              <a:ext uri="{FF2B5EF4-FFF2-40B4-BE49-F238E27FC236}">
                <a16:creationId xmlns:a16="http://schemas.microsoft.com/office/drawing/2014/main" id="{8354EA28-6CC0-46DB-8EDD-C22840565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11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5" name="Line 39">
            <a:extLst>
              <a:ext uri="{FF2B5EF4-FFF2-40B4-BE49-F238E27FC236}">
                <a16:creationId xmlns:a16="http://schemas.microsoft.com/office/drawing/2014/main" id="{6C216EFC-D83E-4B46-B5FC-5F13CFF5F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7391" y="4216806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85B7676F-2FF2-4B51-B1FD-78D986E31A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03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WordArt 48">
            <a:extLst>
              <a:ext uri="{FF2B5EF4-FFF2-40B4-BE49-F238E27FC236}">
                <a16:creationId xmlns:a16="http://schemas.microsoft.com/office/drawing/2014/main" id="{6131434D-F9D8-4391-9689-346488A5A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4666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Đ</a:t>
            </a:r>
          </a:p>
        </p:txBody>
      </p:sp>
      <p:sp>
        <p:nvSpPr>
          <p:cNvPr id="48" name="Oval 43">
            <a:extLst>
              <a:ext uri="{FF2B5EF4-FFF2-40B4-BE49-F238E27FC236}">
                <a16:creationId xmlns:a16="http://schemas.microsoft.com/office/drawing/2014/main" id="{1A6C2D18-7F09-4BE0-9140-69A75B69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1991" y="2268943"/>
            <a:ext cx="685800" cy="685800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altLang="en-US" sz="4800" b="1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26">
            <a:extLst>
              <a:ext uri="{FF2B5EF4-FFF2-40B4-BE49-F238E27FC236}">
                <a16:creationId xmlns:a16="http://schemas.microsoft.com/office/drawing/2014/main" id="{5E1E28B8-8FCF-46A5-9032-71D5AD1B3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070631"/>
            <a:ext cx="9144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369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50" name="Text Box 31">
            <a:extLst>
              <a:ext uri="{FF2B5EF4-FFF2-40B4-BE49-F238E27FC236}">
                <a16:creationId xmlns:a16="http://schemas.microsoft.com/office/drawing/2014/main" id="{523792B6-692D-4FDC-A766-52CA821189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4088218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51" name="Text Box 35">
            <a:extLst>
              <a:ext uri="{FF2B5EF4-FFF2-40B4-BE49-F238E27FC236}">
                <a16:creationId xmlns:a16="http://schemas.microsoft.com/office/drawing/2014/main" id="{D1DCB54B-BAAE-4D49-89CD-0B394CC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0991" y="3335743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C7A6CE18-00B1-4ADC-AB49-852D287BA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357191" y="4088218"/>
            <a:ext cx="1066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Oval 43">
            <a:extLst>
              <a:ext uri="{FF2B5EF4-FFF2-40B4-BE49-F238E27FC236}">
                <a16:creationId xmlns:a16="http://schemas.microsoft.com/office/drawing/2014/main" id="{1AEF7061-C1C3-4104-B09B-C7F4E60BA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3991" y="3945343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vi-V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4" name="WordArt 48">
            <a:extLst>
              <a:ext uri="{FF2B5EF4-FFF2-40B4-BE49-F238E27FC236}">
                <a16:creationId xmlns:a16="http://schemas.microsoft.com/office/drawing/2014/main" id="{CCA63329-FAF4-45FC-839C-66373B6E9B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600204" y="4097743"/>
            <a:ext cx="280987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+mj-lt"/>
                <a:ea typeface="+mj-lt"/>
                <a:cs typeface="+mj-lt"/>
              </a:rPr>
              <a:t>S</a:t>
            </a:r>
          </a:p>
        </p:txBody>
      </p:sp>
      <p:pic>
        <p:nvPicPr>
          <p:cNvPr id="55" name="Picture 5" descr="Bellcoll">
            <a:extLst>
              <a:ext uri="{FF2B5EF4-FFF2-40B4-BE49-F238E27FC236}">
                <a16:creationId xmlns:a16="http://schemas.microsoft.com/office/drawing/2014/main" id="{BD6F1EB8-98DC-462C-BBB9-A64AD5CCB4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54" y="0"/>
            <a:ext cx="1905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Oval 10">
            <a:extLst>
              <a:ext uri="{FF2B5EF4-FFF2-40B4-BE49-F238E27FC236}">
                <a16:creationId xmlns:a16="http://schemas.microsoft.com/office/drawing/2014/main" id="{2AEB3AD2-452C-4096-94F8-6133399D9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8" name="Oval 11">
            <a:extLst>
              <a:ext uri="{FF2B5EF4-FFF2-40B4-BE49-F238E27FC236}">
                <a16:creationId xmlns:a16="http://schemas.microsoft.com/office/drawing/2014/main" id="{814FD375-011D-47EE-B49A-2D0E65AFD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9" name="Oval 13">
            <a:extLst>
              <a:ext uri="{FF2B5EF4-FFF2-40B4-BE49-F238E27FC236}">
                <a16:creationId xmlns:a16="http://schemas.microsoft.com/office/drawing/2014/main" id="{0B7AA5EF-E623-4D11-9246-B1DD77693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0" name="Oval 14">
            <a:extLst>
              <a:ext uri="{FF2B5EF4-FFF2-40B4-BE49-F238E27FC236}">
                <a16:creationId xmlns:a16="http://schemas.microsoft.com/office/drawing/2014/main" id="{370DB06F-5E66-43CC-87D1-633578671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1" name="Oval 15">
            <a:extLst>
              <a:ext uri="{FF2B5EF4-FFF2-40B4-BE49-F238E27FC236}">
                <a16:creationId xmlns:a16="http://schemas.microsoft.com/office/drawing/2014/main" id="{4E0DE400-B187-46D8-A699-96D0BDDA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2" name="Oval 16">
            <a:extLst>
              <a:ext uri="{FF2B5EF4-FFF2-40B4-BE49-F238E27FC236}">
                <a16:creationId xmlns:a16="http://schemas.microsoft.com/office/drawing/2014/main" id="{D4F40792-F44C-493E-BF99-596AE3D7A9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C6CCFC5B-4835-4456-A5BA-41FDFC0FC6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75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64" name="Oval 10">
            <a:extLst>
              <a:ext uri="{FF2B5EF4-FFF2-40B4-BE49-F238E27FC236}">
                <a16:creationId xmlns:a16="http://schemas.microsoft.com/office/drawing/2014/main" id="{F0577CB7-ABFE-4B52-B8F8-9124849F32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65" name="Oval 11">
            <a:extLst>
              <a:ext uri="{FF2B5EF4-FFF2-40B4-BE49-F238E27FC236}">
                <a16:creationId xmlns:a16="http://schemas.microsoft.com/office/drawing/2014/main" id="{37BCA54B-AA7E-4E09-B991-B747CE450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6" name="Oval 13">
            <a:extLst>
              <a:ext uri="{FF2B5EF4-FFF2-40B4-BE49-F238E27FC236}">
                <a16:creationId xmlns:a16="http://schemas.microsoft.com/office/drawing/2014/main" id="{D7ADB27C-985F-45B2-9CE6-43C7CF1EB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354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7" name="Oval 14">
            <a:extLst>
              <a:ext uri="{FF2B5EF4-FFF2-40B4-BE49-F238E27FC236}">
                <a16:creationId xmlns:a16="http://schemas.microsoft.com/office/drawing/2014/main" id="{81B2E93E-1586-4D60-99B8-4771ADDC4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8" name="Oval 15">
            <a:extLst>
              <a:ext uri="{FF2B5EF4-FFF2-40B4-BE49-F238E27FC236}">
                <a16:creationId xmlns:a16="http://schemas.microsoft.com/office/drawing/2014/main" id="{584DA4A8-354B-460F-80FE-234690E3E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9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69" name="Oval 16">
            <a:extLst>
              <a:ext uri="{FF2B5EF4-FFF2-40B4-BE49-F238E27FC236}">
                <a16:creationId xmlns:a16="http://schemas.microsoft.com/office/drawing/2014/main" id="{B439D921-6B9A-4D9B-B3D9-AA7EDD337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191" y="5383618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F94F7FC3-47A5-425E-9E1E-044624015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1391" y="5383618"/>
            <a:ext cx="1223963" cy="935038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1" name="Oval 10">
            <a:extLst>
              <a:ext uri="{FF2B5EF4-FFF2-40B4-BE49-F238E27FC236}">
                <a16:creationId xmlns:a16="http://schemas.microsoft.com/office/drawing/2014/main" id="{831B63E2-1D88-442E-B84B-627E94897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2" name="Oval 11">
            <a:extLst>
              <a:ext uri="{FF2B5EF4-FFF2-40B4-BE49-F238E27FC236}">
                <a16:creationId xmlns:a16="http://schemas.microsoft.com/office/drawing/2014/main" id="{2F7756BA-85F0-47A8-BC83-5E1461D2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73" name="Oval 13">
            <a:extLst>
              <a:ext uri="{FF2B5EF4-FFF2-40B4-BE49-F238E27FC236}">
                <a16:creationId xmlns:a16="http://schemas.microsoft.com/office/drawing/2014/main" id="{9A694047-8EBE-4DDC-A241-9DA9B864F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74" name="Oval 14">
            <a:extLst>
              <a:ext uri="{FF2B5EF4-FFF2-40B4-BE49-F238E27FC236}">
                <a16:creationId xmlns:a16="http://schemas.microsoft.com/office/drawing/2014/main" id="{535F41E0-4E22-4BBE-AF15-0AE4E6392A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75" name="Oval 15">
            <a:extLst>
              <a:ext uri="{FF2B5EF4-FFF2-40B4-BE49-F238E27FC236}">
                <a16:creationId xmlns:a16="http://schemas.microsoft.com/office/drawing/2014/main" id="{C4F37E57-1761-4E4B-AC7E-33D58AC671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76" name="Oval 16">
            <a:extLst>
              <a:ext uri="{FF2B5EF4-FFF2-40B4-BE49-F238E27FC236}">
                <a16:creationId xmlns:a16="http://schemas.microsoft.com/office/drawing/2014/main" id="{0C7C670B-F4A6-4A42-A580-2532CB7F6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7" name="Oval 62">
            <a:extLst>
              <a:ext uri="{FF2B5EF4-FFF2-40B4-BE49-F238E27FC236}">
                <a16:creationId xmlns:a16="http://schemas.microsoft.com/office/drawing/2014/main" id="{48E38C64-03FD-4F1D-82F0-AD9272981D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78" name="Oval 10">
            <a:extLst>
              <a:ext uri="{FF2B5EF4-FFF2-40B4-BE49-F238E27FC236}">
                <a16:creationId xmlns:a16="http://schemas.microsoft.com/office/drawing/2014/main" id="{F90AE837-C9B9-41C4-9B74-C543B71A3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9" name="Oval 11">
            <a:extLst>
              <a:ext uri="{FF2B5EF4-FFF2-40B4-BE49-F238E27FC236}">
                <a16:creationId xmlns:a16="http://schemas.microsoft.com/office/drawing/2014/main" id="{0C264517-52D4-473F-A970-4871369D0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80" name="Oval 13">
            <a:extLst>
              <a:ext uri="{FF2B5EF4-FFF2-40B4-BE49-F238E27FC236}">
                <a16:creationId xmlns:a16="http://schemas.microsoft.com/office/drawing/2014/main" id="{05AC6471-3536-4704-9757-9EBCC38E4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81" name="Oval 14">
            <a:extLst>
              <a:ext uri="{FF2B5EF4-FFF2-40B4-BE49-F238E27FC236}">
                <a16:creationId xmlns:a16="http://schemas.microsoft.com/office/drawing/2014/main" id="{9DFD3947-8198-4260-99F0-8FE83EAC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82" name="Oval 15">
            <a:extLst>
              <a:ext uri="{FF2B5EF4-FFF2-40B4-BE49-F238E27FC236}">
                <a16:creationId xmlns:a16="http://schemas.microsoft.com/office/drawing/2014/main" id="{64618B3F-6D5B-4FDE-BF4F-F489A49A8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83" name="Oval 16">
            <a:extLst>
              <a:ext uri="{FF2B5EF4-FFF2-40B4-BE49-F238E27FC236}">
                <a16:creationId xmlns:a16="http://schemas.microsoft.com/office/drawing/2014/main" id="{BB833333-9830-4BF5-896C-B4BD5917D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8991" y="5362981"/>
            <a:ext cx="990600" cy="914400"/>
          </a:xfrm>
          <a:prstGeom prst="ellipse">
            <a:avLst/>
          </a:prstGeom>
          <a:solidFill>
            <a:srgbClr val="CCFFFF"/>
          </a:solidFill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84" name="Oval 62">
            <a:extLst>
              <a:ext uri="{FF2B5EF4-FFF2-40B4-BE49-F238E27FC236}">
                <a16:creationId xmlns:a16="http://schemas.microsoft.com/office/drawing/2014/main" id="{C1FA0C8D-2F71-4D6F-971A-8412A6D0A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5191" y="5362981"/>
            <a:ext cx="1223963" cy="9350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>
                <a:solidFill>
                  <a:srgbClr val="FF0000"/>
                </a:solidFill>
                <a:latin typeface=".VnTime" panose="020B7200000000000000" pitchFamily="34" charset="0"/>
              </a:rPr>
              <a:t>0</a:t>
            </a:r>
          </a:p>
        </p:txBody>
      </p:sp>
      <p:sp>
        <p:nvSpPr>
          <p:cNvPr id="85" name="Text Box 31">
            <a:extLst>
              <a:ext uri="{FF2B5EF4-FFF2-40B4-BE49-F238E27FC236}">
                <a16:creationId xmlns:a16="http://schemas.microsoft.com/office/drawing/2014/main" id="{9DC65B0E-0973-4FBC-BA8F-2E8EAB51EC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2945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6" name="Text Box 31">
            <a:extLst>
              <a:ext uri="{FF2B5EF4-FFF2-40B4-BE49-F238E27FC236}">
                <a16:creationId xmlns:a16="http://schemas.microsoft.com/office/drawing/2014/main" id="{9A5185E2-9119-45AC-8698-6E1CC60A2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3564343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87" name="Text Box 31">
            <a:extLst>
              <a:ext uri="{FF2B5EF4-FFF2-40B4-BE49-F238E27FC236}">
                <a16:creationId xmlns:a16="http://schemas.microsoft.com/office/drawing/2014/main" id="{FC4DE048-8673-4AC1-B2E0-EE2450B65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3391" y="4088218"/>
            <a:ext cx="38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88" name="Text Box 26">
            <a:extLst>
              <a:ext uri="{FF2B5EF4-FFF2-40B4-BE49-F238E27FC236}">
                <a16:creationId xmlns:a16="http://schemas.microsoft.com/office/drawing/2014/main" id="{4A3B8A54-DCCD-4182-89EF-36AFFCE5A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791" y="3554818"/>
            <a:ext cx="9144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312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id="{BD26759C-9348-405C-B625-0C731DA67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070631"/>
            <a:ext cx="6096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0" name="Text Box 26">
            <a:extLst>
              <a:ext uri="{FF2B5EF4-FFF2-40B4-BE49-F238E27FC236}">
                <a16:creationId xmlns:a16="http://schemas.microsoft.com/office/drawing/2014/main" id="{AD16B6EB-D371-492A-BAA3-7978333DA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35548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1" name="Text Box 26">
            <a:extLst>
              <a:ext uri="{FF2B5EF4-FFF2-40B4-BE49-F238E27FC236}">
                <a16:creationId xmlns:a16="http://schemas.microsoft.com/office/drawing/2014/main" id="{2E8FEDEB-8FD4-4F1B-AC08-8B975DD06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9191" y="4088218"/>
            <a:ext cx="6096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92" name="Text Box 7">
            <a:extLst>
              <a:ext uri="{FF2B5EF4-FFF2-40B4-BE49-F238E27FC236}">
                <a16:creationId xmlns:a16="http://schemas.microsoft.com/office/drawing/2014/main" id="{85CE00E2-7AB3-42EE-ADCC-9E67D92AC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1041" y="1103718"/>
            <a:ext cx="541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+mj-lt"/>
              </a:rPr>
              <a:t>ĐÚNG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Đ, </a:t>
            </a:r>
            <a:r>
              <a:rPr lang="en-US" altLang="en-US" sz="3600" b="1" dirty="0">
                <a:latin typeface="+mj-lt"/>
              </a:rPr>
              <a:t>SAI GHI </a:t>
            </a:r>
            <a:r>
              <a:rPr lang="en-US" altLang="en-US" sz="3600" b="1" dirty="0">
                <a:solidFill>
                  <a:srgbClr val="FF0000"/>
                </a:solidFill>
                <a:latin typeface="+mj-lt"/>
              </a:rPr>
              <a:t>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A85A63-3266-498C-BAE9-935FA8EBC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4650" y="159938"/>
            <a:ext cx="574902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12344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"/>
                            </p:stCondLst>
                            <p:childTnLst>
                              <p:par>
                                <p:cTn id="14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500"/>
                            </p:stCondLst>
                            <p:childTnLst>
                              <p:par>
                                <p:cTn id="16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8" presetClass="entr" presetSubtype="16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5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2000"/>
                            </p:stCondLst>
                            <p:childTnLst>
                              <p:par>
                                <p:cTn id="27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3000"/>
                            </p:stCondLst>
                            <p:childTnLst>
                              <p:par>
                                <p:cTn id="27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4000"/>
                            </p:stCondLst>
                            <p:childTnLst>
                              <p:par>
                                <p:cTn id="280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4500"/>
                            </p:stCondLst>
                            <p:childTnLst>
                              <p:par>
                                <p:cTn id="284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500"/>
                            </p:stCondLst>
                            <p:childTnLst>
                              <p:par>
                                <p:cTn id="30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29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2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4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0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3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6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2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7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6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4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77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4" fill="hold">
                      <p:stCondLst>
                        <p:cond delay="indefinite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2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1000"/>
                            </p:stCondLst>
                            <p:childTnLst>
                              <p:par>
                                <p:cTn id="4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>
                            <p:stCondLst>
                              <p:cond delay="2000"/>
                            </p:stCondLst>
                            <p:childTnLst>
                              <p:par>
                                <p:cTn id="42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5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3000"/>
                            </p:stCondLst>
                            <p:childTnLst>
                              <p:par>
                                <p:cTn id="4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4000"/>
                            </p:stCondLst>
                            <p:childTnLst>
                              <p:par>
                                <p:cTn id="43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500"/>
                            </p:stCondLst>
                            <p:childTnLst>
                              <p:par>
                                <p:cTn id="4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5500"/>
                            </p:stCondLst>
                            <p:childTnLst>
                              <p:par>
                                <p:cTn id="45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2" fill="hold">
                      <p:stCondLst>
                        <p:cond delay="indefinite"/>
                      </p:stCondLst>
                      <p:childTnLst>
                        <p:par>
                          <p:cTn id="463" fill="hold">
                            <p:stCondLst>
                              <p:cond delay="0"/>
                            </p:stCondLst>
                            <p:childTnLst>
                              <p:par>
                                <p:cTn id="4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6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4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9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0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2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8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1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5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1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3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4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8" presetClass="exit" presetSubtype="16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2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5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6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8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9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2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4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5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presetID="8" presetClass="exit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1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4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3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0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3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6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9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0" fill="hold">
                      <p:stCondLst>
                        <p:cond delay="indefinite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0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 animBg="1"/>
      <p:bldP spid="32" grpId="0"/>
      <p:bldP spid="32" grpId="1"/>
      <p:bldP spid="33" grpId="0" animBg="1"/>
      <p:bldP spid="34" grpId="0" animBg="1"/>
      <p:bldP spid="35" grpId="0" build="allAtOnce"/>
      <p:bldP spid="36" grpId="0"/>
      <p:bldP spid="37" grpId="0"/>
      <p:bldP spid="39" grpId="0" animBg="1"/>
      <p:bldP spid="41" grpId="0" animBg="1"/>
      <p:bldP spid="42" grpId="0"/>
      <p:bldP spid="43" grpId="0"/>
      <p:bldP spid="44" grpId="0"/>
      <p:bldP spid="46" grpId="0" animBg="1"/>
      <p:bldP spid="48" grpId="0" animBg="1"/>
      <p:bldP spid="49" grpId="0"/>
      <p:bldP spid="50" grpId="0"/>
      <p:bldP spid="51" grpId="0"/>
      <p:bldP spid="53" grpId="0" animBg="1"/>
      <p:bldP spid="57" grpId="0" animBg="1"/>
      <p:bldP spid="57" grpId="1" animBg="1"/>
      <p:bldP spid="57" grpId="2" animBg="1"/>
      <p:bldP spid="57" grpId="3" animBg="1"/>
      <p:bldP spid="58" grpId="0" animBg="1"/>
      <p:bldP spid="58" grpId="1" animBg="1"/>
      <p:bldP spid="58" grpId="2" animBg="1"/>
      <p:bldP spid="58" grpId="3" animBg="1"/>
      <p:bldP spid="59" grpId="0" animBg="1"/>
      <p:bldP spid="59" grpId="1" animBg="1"/>
      <p:bldP spid="59" grpId="2" animBg="1"/>
      <p:bldP spid="59" grpId="3" animBg="1"/>
      <p:bldP spid="60" grpId="0" animBg="1"/>
      <p:bldP spid="60" grpId="1" animBg="1"/>
      <p:bldP spid="60" grpId="2" animBg="1"/>
      <p:bldP spid="60" grpId="3" animBg="1"/>
      <p:bldP spid="61" grpId="0" animBg="1"/>
      <p:bldP spid="61" grpId="1" animBg="1"/>
      <p:bldP spid="61" grpId="2" animBg="1"/>
      <p:bldP spid="61" grpId="3" animBg="1"/>
      <p:bldP spid="62" grpId="0" animBg="1"/>
      <p:bldP spid="62" grpId="1" animBg="1"/>
      <p:bldP spid="62" grpId="2" animBg="1"/>
      <p:bldP spid="62" grpId="3" animBg="1"/>
      <p:bldP spid="63" grpId="0" animBg="1"/>
      <p:bldP spid="63" grpId="1" animBg="1"/>
      <p:bldP spid="63" grpId="2" animBg="1"/>
      <p:bldP spid="63" grpId="3" animBg="1"/>
      <p:bldP spid="64" grpId="0" animBg="1"/>
      <p:bldP spid="64" grpId="1" animBg="1"/>
      <p:bldP spid="64" grpId="2" animBg="1"/>
      <p:bldP spid="64" grpId="3" animBg="1"/>
      <p:bldP spid="65" grpId="0" animBg="1"/>
      <p:bldP spid="65" grpId="1" animBg="1"/>
      <p:bldP spid="65" grpId="2" animBg="1"/>
      <p:bldP spid="65" grpId="3" animBg="1"/>
      <p:bldP spid="66" grpId="0" animBg="1"/>
      <p:bldP spid="66" grpId="1" animBg="1"/>
      <p:bldP spid="66" grpId="2" animBg="1"/>
      <p:bldP spid="66" grpId="3" animBg="1"/>
      <p:bldP spid="67" grpId="0" animBg="1"/>
      <p:bldP spid="67" grpId="1" animBg="1"/>
      <p:bldP spid="67" grpId="2" animBg="1"/>
      <p:bldP spid="67" grpId="3" animBg="1"/>
      <p:bldP spid="68" grpId="0" animBg="1"/>
      <p:bldP spid="68" grpId="1" animBg="1"/>
      <p:bldP spid="68" grpId="2" animBg="1"/>
      <p:bldP spid="68" grpId="3" animBg="1"/>
      <p:bldP spid="69" grpId="0" animBg="1"/>
      <p:bldP spid="69" grpId="1" animBg="1"/>
      <p:bldP spid="69" grpId="2" animBg="1"/>
      <p:bldP spid="69" grpId="3" animBg="1"/>
      <p:bldP spid="70" grpId="0" animBg="1"/>
      <p:bldP spid="70" grpId="1" animBg="1"/>
      <p:bldP spid="70" grpId="2" animBg="1"/>
      <p:bldP spid="70" grpId="3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/>
      <p:bldP spid="85" grpId="1"/>
      <p:bldP spid="85" grpId="2"/>
      <p:bldP spid="86" grpId="0"/>
      <p:bldP spid="86" grpId="1"/>
      <p:bldP spid="86" grpId="2"/>
      <p:bldP spid="87" grpId="0"/>
      <p:bldP spid="87" grpId="1"/>
      <p:bldP spid="87" grpId="2"/>
      <p:bldP spid="88" grpId="0"/>
      <p:bldP spid="89" grpId="0"/>
      <p:bldP spid="89" grpId="1"/>
      <p:bldP spid="90" grpId="0"/>
      <p:bldP spid="90" grpId="1"/>
      <p:bldP spid="91" grpId="0"/>
      <p:bldP spid="91" grpId="1"/>
      <p:bldP spid="9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50397037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0420" y="287190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042404"/>
            <a:ext cx="1847850" cy="199121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1C8A9DF-67BC-427A-A116-7568FCF8F5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4637" y="727164"/>
            <a:ext cx="11132820" cy="425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129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GIÚP SÓC VỀ NHÀ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5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8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8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3 200 + 700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4901005" y="4001268"/>
            <a:ext cx="2775701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3 900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158949" y="3956198"/>
            <a:ext cx="3007893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3 600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325928" y="3956198"/>
            <a:ext cx="2838258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3 800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5 000 + 500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8651312" y="3956198"/>
            <a:ext cx="3076400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5 500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5 300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5201728" y="395619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4000" b="1" noProof="0" dirty="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5 400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230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315192" cy="2461871"/>
            <a:chOff x="935980" y="-48871"/>
            <a:chExt cx="10315192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91172" y="418609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8 600 + 200 = ?</a:t>
            </a:r>
          </a:p>
        </p:txBody>
      </p: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sp>
        <p:nvSpPr>
          <p:cNvPr id="41" name="A">
            <a:extLst>
              <a:ext uri="{FF2B5EF4-FFF2-40B4-BE49-F238E27FC236}">
                <a16:creationId xmlns:a16="http://schemas.microsoft.com/office/drawing/2014/main" id="{AAF1BD80-BAF0-4620-8C4B-EAFBD46FCA1F}"/>
              </a:ext>
            </a:extLst>
          </p:cNvPr>
          <p:cNvSpPr/>
          <p:nvPr/>
        </p:nvSpPr>
        <p:spPr>
          <a:xfrm>
            <a:off x="5089404" y="3956197"/>
            <a:ext cx="3065767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8 800</a:t>
            </a:r>
          </a:p>
        </p:txBody>
      </p:sp>
      <p:sp>
        <p:nvSpPr>
          <p:cNvPr id="42" name="C">
            <a:extLst>
              <a:ext uri="{FF2B5EF4-FFF2-40B4-BE49-F238E27FC236}">
                <a16:creationId xmlns:a16="http://schemas.microsoft.com/office/drawing/2014/main" id="{FF26E6EC-6BCF-4CBF-91BB-DA096904D538}"/>
              </a:ext>
            </a:extLst>
          </p:cNvPr>
          <p:cNvSpPr/>
          <p:nvPr/>
        </p:nvSpPr>
        <p:spPr>
          <a:xfrm>
            <a:off x="1566982" y="3956198"/>
            <a:ext cx="2771102" cy="111704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8 700 </a:t>
            </a:r>
          </a:p>
        </p:txBody>
      </p:sp>
      <p:sp>
        <p:nvSpPr>
          <p:cNvPr id="43" name="D">
            <a:extLst>
              <a:ext uri="{FF2B5EF4-FFF2-40B4-BE49-F238E27FC236}">
                <a16:creationId xmlns:a16="http://schemas.microsoft.com/office/drawing/2014/main" id="{C2A1DE1D-F040-41B3-9F2A-56A1F86C7551}"/>
              </a:ext>
            </a:extLst>
          </p:cNvPr>
          <p:cNvSpPr/>
          <p:nvPr/>
        </p:nvSpPr>
        <p:spPr>
          <a:xfrm>
            <a:off x="8986919" y="3913668"/>
            <a:ext cx="2609841" cy="110679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8 900</a:t>
            </a:r>
          </a:p>
        </p:txBody>
      </p:sp>
    </p:spTree>
    <p:extLst>
      <p:ext uri="{BB962C8B-B14F-4D97-AF65-F5344CB8AC3E}">
        <p14:creationId xmlns:p14="http://schemas.microsoft.com/office/powerpoint/2010/main" val="9046237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1" grpId="0" bldLvl="0" animBg="1"/>
      <p:bldP spid="41" grpId="1" bldLvl="0" animBg="1"/>
      <p:bldP spid="42" grpId="0" bldLvl="0" animBg="1"/>
      <p:bldP spid="42" grpId="1" bldLvl="0" animBg="1"/>
      <p:bldP spid="43" grpId="0" bldLvl="0" animBg="1"/>
      <p:bldP spid="43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  CÁC BẠN 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981" y="4818637"/>
            <a:ext cx="1250747" cy="12379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21C315F-1AC3-4CAE-8A04-8E6DD44BC2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4" y="296004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E52047-C43A-406D-84E2-DAEC7B4021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7761" y="602233"/>
            <a:ext cx="2554176" cy="875340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0785EEE-1C9E-43F7-89E9-1776A6737D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5724" y="465279"/>
            <a:ext cx="1678078" cy="57462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AC53135-E1CB-4F0B-B0C6-C9719E0165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1245" y="763831"/>
            <a:ext cx="1992424" cy="68282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172550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6900" y="4763428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1698441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A335A30-B257-4B40-B49D-F7A1BD6752D5}"/>
              </a:ext>
            </a:extLst>
          </p:cNvPr>
          <p:cNvGrpSpPr/>
          <p:nvPr/>
        </p:nvGrpSpPr>
        <p:grpSpPr>
          <a:xfrm>
            <a:off x="2635629" y="1057014"/>
            <a:ext cx="6937700" cy="3087501"/>
            <a:chOff x="2681349" y="1011294"/>
            <a:chExt cx="6937700" cy="3087501"/>
          </a:xfrm>
        </p:grpSpPr>
        <p:sp>
          <p:nvSpPr>
            <p:cNvPr id="25" name="矩形: 圆角 6">
              <a:extLst>
                <a:ext uri="{FF2B5EF4-FFF2-40B4-BE49-F238E27FC236}">
                  <a16:creationId xmlns:a16="http://schemas.microsoft.com/office/drawing/2014/main" id="{DD46EADB-70B0-468F-88B7-54AC2BF3DE5A}"/>
                </a:ext>
              </a:extLst>
            </p:cNvPr>
            <p:cNvSpPr/>
            <p:nvPr/>
          </p:nvSpPr>
          <p:spPr>
            <a:xfrm>
              <a:off x="2681349" y="1011294"/>
              <a:ext cx="6937700" cy="3087501"/>
            </a:xfrm>
            <a:prstGeom prst="roundRect">
              <a:avLst>
                <a:gd name="adj" fmla="val 19216"/>
              </a:avLst>
            </a:prstGeom>
            <a:solidFill>
              <a:schemeClr val="bg1">
                <a:alpha val="92000"/>
              </a:schemeClr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+mn-lt"/>
              </a:endParaRP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9F2AFA68-79FA-4788-8E82-6FEEA01D2685}"/>
                </a:ext>
              </a:extLst>
            </p:cNvPr>
            <p:cNvGrpSpPr/>
            <p:nvPr/>
          </p:nvGrpSpPr>
          <p:grpSpPr>
            <a:xfrm>
              <a:off x="4961478" y="1136182"/>
              <a:ext cx="2682242" cy="744415"/>
              <a:chOff x="2926079" y="1353078"/>
              <a:chExt cx="2682242" cy="74441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782E0870-A065-4689-B108-B24E3EF2222B}"/>
                  </a:ext>
                </a:extLst>
              </p:cNvPr>
              <p:cNvSpPr/>
              <p:nvPr/>
            </p:nvSpPr>
            <p:spPr>
              <a:xfrm>
                <a:off x="2926079" y="1353078"/>
                <a:ext cx="2682242" cy="744415"/>
              </a:xfrm>
              <a:prstGeom prst="roundRect">
                <a:avLst>
                  <a:gd name="adj" fmla="val 50000"/>
                </a:avLst>
              </a:prstGeom>
              <a:ln w="381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AB98EEB-B1B3-42FD-85FE-BC81DCC78878}"/>
                  </a:ext>
                </a:extLst>
              </p:cNvPr>
              <p:cNvSpPr txBox="1"/>
              <p:nvPr/>
            </p:nvSpPr>
            <p:spPr>
              <a:xfrm>
                <a:off x="3569917" y="1426559"/>
                <a:ext cx="1455527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TOÁN</a:t>
                </a:r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E4169FC-844B-4DE6-BF82-176E1A7BFEC7}"/>
              </a:ext>
            </a:extLst>
          </p:cNvPr>
          <p:cNvGrpSpPr/>
          <p:nvPr/>
        </p:nvGrpSpPr>
        <p:grpSpPr>
          <a:xfrm>
            <a:off x="2963326" y="180702"/>
            <a:ext cx="6806607" cy="559095"/>
            <a:chOff x="3170156" y="195942"/>
            <a:chExt cx="6806607" cy="559095"/>
          </a:xfrm>
        </p:grpSpPr>
        <p:sp>
          <p:nvSpPr>
            <p:cNvPr id="35" name="Flowchart: Alternate Process 34">
              <a:extLst>
                <a:ext uri="{FF2B5EF4-FFF2-40B4-BE49-F238E27FC236}">
                  <a16:creationId xmlns:a16="http://schemas.microsoft.com/office/drawing/2014/main" id="{4B808366-FCAF-4C73-BD8C-3BDBE4DD652A}"/>
                </a:ext>
              </a:extLst>
            </p:cNvPr>
            <p:cNvSpPr/>
            <p:nvPr/>
          </p:nvSpPr>
          <p:spPr>
            <a:xfrm>
              <a:off x="3170156" y="195942"/>
              <a:ext cx="6806607" cy="557512"/>
            </a:xfrm>
            <a:prstGeom prst="flowChartAlternateProcess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7FC3DFA-EBDE-4808-9A86-3E1293B3BC96}"/>
                </a:ext>
              </a:extLst>
            </p:cNvPr>
            <p:cNvSpPr txBox="1"/>
            <p:nvPr/>
          </p:nvSpPr>
          <p:spPr>
            <a:xfrm>
              <a:off x="6597985" y="201039"/>
              <a:ext cx="65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3511F579-F36D-4EB0-9863-98258ADA1D33}"/>
              </a:ext>
            </a:extLst>
          </p:cNvPr>
          <p:cNvSpPr txBox="1"/>
          <p:nvPr/>
        </p:nvSpPr>
        <p:spPr>
          <a:xfrm>
            <a:off x="4849583" y="3383892"/>
            <a:ext cx="2498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0C8AC9-A7E9-427E-9CB2-54C0BB5886E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9469" y="1809359"/>
            <a:ext cx="7315834" cy="2048434"/>
          </a:xfrm>
          <a:prstGeom prst="rect">
            <a:avLst/>
          </a:prstGeom>
        </p:spPr>
      </p:pic>
      <p:sp>
        <p:nvSpPr>
          <p:cNvPr id="26" name="矩形: 圆角 13">
            <a:extLst>
              <a:ext uri="{FF2B5EF4-FFF2-40B4-BE49-F238E27FC236}">
                <a16:creationId xmlns:a16="http://schemas.microsoft.com/office/drawing/2014/main" id="{AF6FD5C6-12BA-4041-7125-0CCF56977FD7}"/>
              </a:ext>
            </a:extLst>
          </p:cNvPr>
          <p:cNvSpPr/>
          <p:nvPr/>
        </p:nvSpPr>
        <p:spPr>
          <a:xfrm>
            <a:off x="2122414" y="-50054"/>
            <a:ext cx="8713047" cy="900853"/>
          </a:xfrm>
          <a:prstGeom prst="roundRect">
            <a:avLst>
              <a:gd name="adj" fmla="val 3728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Chào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mừng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các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con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đến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với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lang="en-US" altLang="zh-CN" sz="3200" b="1" kern="0" dirty="0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lang="en-US" altLang="zh-CN" sz="3200" b="1" kern="0" dirty="0" err="1"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học</a:t>
            </a:r>
            <a:endParaRPr lang="en-US" altLang="zh-CN" sz="3200" b="1" kern="0" dirty="0">
              <a:solidFill>
                <a:schemeClr val="tx1"/>
              </a:solidFill>
              <a:latin typeface="Calibri" panose="020F0502020204030204" pitchFamily="34" charset="0"/>
              <a:ea typeface="Microsoft YaHei" panose="020B0503020204020204" charset="-122"/>
              <a:cs typeface="Calibri" panose="020F0502020204030204" pitchFamily="34" charset="0"/>
              <a:sym typeface="迷你简细行楷" panose="0201060900010101010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8979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6FE4083-207A-4BAD-AC48-7C9BAE3F9B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06" t="3387" r="420" b="3069"/>
          <a:stretch/>
        </p:blipFill>
        <p:spPr>
          <a:xfrm>
            <a:off x="0" y="2324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43A4026-4D0D-4D77-8F49-82DEE1EE846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4675"/>
            <a:ext cx="12192000" cy="201332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58B0B46-FD2B-4AC4-9408-7F7134EF7D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5042" y="4892539"/>
            <a:ext cx="1250747" cy="12379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4EEE4D9-4D43-4C3F-AFBE-0213C79E72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789" y="1740259"/>
            <a:ext cx="1904311" cy="61134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4B87375-56AB-4F84-AE4B-469A377D02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9" y="2828344"/>
            <a:ext cx="2013431" cy="689844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B0F77D6-E4E1-4FB0-8420-EC4A09EF56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393" y="4852295"/>
            <a:ext cx="4372984" cy="20057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54B96FC-B8AC-474D-B24C-663824DF6CD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763" y="3733799"/>
            <a:ext cx="1097610" cy="220501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AAAA86-E84A-437E-8AC9-4D0A28436BA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99" y="4410329"/>
            <a:ext cx="1727074" cy="186107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3C4F787-35FB-4E5F-B465-5FDCB0E64B3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4968" y="4130522"/>
            <a:ext cx="833897" cy="16752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597C6D2A-0762-4AAB-ACA7-3E030E2BBC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597" y="4598766"/>
            <a:ext cx="1075204" cy="106416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D2E12D-1739-42CD-ADBD-A7EE9792299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73988"/>
            <a:ext cx="3055514" cy="118401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AD12ACE-8196-4782-8BD9-66AE0287F28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7929"/>
          <a:stretch/>
        </p:blipFill>
        <p:spPr>
          <a:xfrm>
            <a:off x="-1" y="5585228"/>
            <a:ext cx="2735273" cy="1272772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1F7EAE7-D10D-4FFE-BF8B-65825CEA28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843" y="5850902"/>
            <a:ext cx="3318276" cy="100709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E9C432F-2393-4FA1-880C-15C661764792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32"/>
          <a:stretch/>
        </p:blipFill>
        <p:spPr>
          <a:xfrm>
            <a:off x="8985042" y="5172085"/>
            <a:ext cx="3206958" cy="1685915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9A6847F9-20C8-423D-9B21-83F556E9CDF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35348"/>
          <a:stretch/>
        </p:blipFill>
        <p:spPr>
          <a:xfrm>
            <a:off x="2506560" y="5810322"/>
            <a:ext cx="5339382" cy="1047678"/>
          </a:xfrm>
          <a:prstGeom prst="rect">
            <a:avLst/>
          </a:prstGeom>
          <a:effectLst>
            <a:outerShdw blurRad="165100" dist="38100" dir="2700000" algn="tl" rotWithShape="0">
              <a:prstClr val="black">
                <a:alpha val="52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69E47E5-8666-4933-8B39-EF1627A665A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527" y="1929484"/>
            <a:ext cx="1454115" cy="466816"/>
          </a:xfrm>
          <a:prstGeom prst="rect">
            <a:avLst/>
          </a:prstGeom>
        </p:spPr>
      </p:pic>
      <p:pic>
        <p:nvPicPr>
          <p:cNvPr id="21" name="5c44c091b8da2">
            <a:hlinkClick r:id="" action="ppaction://media"/>
            <a:extLst>
              <a:ext uri="{FF2B5EF4-FFF2-40B4-BE49-F238E27FC236}">
                <a16:creationId xmlns:a16="http://schemas.microsoft.com/office/drawing/2014/main" id="{FA11F668-7386-461D-95CE-06C0346B6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574675" y="-1317625"/>
            <a:ext cx="609600" cy="609600"/>
          </a:xfrm>
          <a:prstGeom prst="rect">
            <a:avLst/>
          </a:prstGeom>
        </p:spPr>
      </p:pic>
      <p:sp>
        <p:nvSpPr>
          <p:cNvPr id="25" name="矩形: 圆角 6">
            <a:extLst>
              <a:ext uri="{FF2B5EF4-FFF2-40B4-BE49-F238E27FC236}">
                <a16:creationId xmlns:a16="http://schemas.microsoft.com/office/drawing/2014/main" id="{DD46EADB-70B0-468F-88B7-54AC2BF3DE5A}"/>
              </a:ext>
            </a:extLst>
          </p:cNvPr>
          <p:cNvSpPr/>
          <p:nvPr/>
        </p:nvSpPr>
        <p:spPr>
          <a:xfrm>
            <a:off x="195131" y="1052240"/>
            <a:ext cx="11737000" cy="327177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160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thực hiện được phép trừ các số có đến bốn chữ s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(có nhớ không quá hai lượt và không liên tiếp).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Lựa chọn được phép toán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giải được các bài tập</a:t>
            </a:r>
            <a:r>
              <a:rPr lang="en-US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liên quan.</a:t>
            </a:r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D9539E-AFCC-FEB7-DF4F-AD78F21B834E}"/>
              </a:ext>
            </a:extLst>
          </p:cNvPr>
          <p:cNvSpPr txBox="1"/>
          <p:nvPr/>
        </p:nvSpPr>
        <p:spPr>
          <a:xfrm>
            <a:off x="1974127" y="201308"/>
            <a:ext cx="8569441" cy="796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HP-028" panose="020B0603050302020204" pitchFamily="34" charset="0"/>
              </a:rPr>
              <a:t>YÊU CẦU CẦN ĐẠT </a:t>
            </a:r>
          </a:p>
        </p:txBody>
      </p:sp>
    </p:spTree>
    <p:extLst>
      <p:ext uri="{BB962C8B-B14F-4D97-AF65-F5344CB8AC3E}">
        <p14:creationId xmlns:p14="http://schemas.microsoft.com/office/powerpoint/2010/main" val="271215895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620</Words>
  <Application>Microsoft Office PowerPoint</Application>
  <PresentationFormat>Widescreen</PresentationFormat>
  <Paragraphs>202</Paragraphs>
  <Slides>23</Slides>
  <Notes>16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#9Slide02 Noi dung dai</vt:lpstr>
      <vt:lpstr>.VnTime</vt:lpstr>
      <vt:lpstr>Arial</vt:lpstr>
      <vt:lpstr>Bebas Neue</vt:lpstr>
      <vt:lpstr>Calibri</vt:lpstr>
      <vt:lpstr>Calibri Light</vt:lpstr>
      <vt:lpstr>Comic Sans MS</vt:lpstr>
      <vt:lpstr>HP-028</vt:lpstr>
      <vt:lpstr>iCiel Cadena</vt:lpstr>
      <vt:lpstr>Karla</vt:lpstr>
      <vt:lpstr>Love Ya Like A Sister</vt:lpstr>
      <vt:lpstr>Tahoma</vt:lpstr>
      <vt:lpstr>Times New Roman</vt:lpstr>
      <vt:lpstr>字魂59号-创粗黑</vt:lpstr>
      <vt:lpstr>包图主题2</vt:lpstr>
      <vt:lpstr>6_Office Theme</vt:lpstr>
      <vt:lpstr>7_Office Theme</vt:lpstr>
      <vt:lpstr>8_Office Theme</vt:lpstr>
      <vt:lpstr>3_Office Theme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2022-11-11T06:26:08Z</dcterms:created>
  <dcterms:modified xsi:type="dcterms:W3CDTF">2023-01-26T10:31:03Z</dcterms:modified>
</cp:coreProperties>
</file>